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avi" ContentType="video/x-msvide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6" r:id="rId3"/>
    <p:sldId id="258" r:id="rId4"/>
    <p:sldId id="267" r:id="rId5"/>
    <p:sldId id="260" r:id="rId6"/>
    <p:sldId id="269" r:id="rId7"/>
    <p:sldId id="261" r:id="rId8"/>
    <p:sldId id="263" r:id="rId9"/>
    <p:sldId id="270" r:id="rId10"/>
    <p:sldId id="268" r:id="rId11"/>
    <p:sldId id="271"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56068" autoAdjust="0"/>
  </p:normalViewPr>
  <p:slideViewPr>
    <p:cSldViewPr snapToGrid="0">
      <p:cViewPr varScale="1">
        <p:scale>
          <a:sx n="43" d="100"/>
          <a:sy n="43" d="100"/>
        </p:scale>
        <p:origin x="24"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image" Target="../media/image17.jpeg"/><Relationship Id="rId6" Type="http://schemas.openxmlformats.org/officeDocument/2006/relationships/image" Target="../media/image19.png"/><Relationship Id="rId5" Type="http://schemas.openxmlformats.org/officeDocument/2006/relationships/image" Target="../media/image20.jpe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33E8F-F4A2-40E8-9F64-CFB5C14D3930}"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89167FC2-BA71-4AFA-AA84-6293CD061011}">
      <dgm:prSet phldrT="[Text]"/>
      <dgm:spPr>
        <a:blipFill rotWithShape="0">
          <a:blip xmlns:r="http://schemas.openxmlformats.org/officeDocument/2006/relationships" r:embed="rId1"/>
          <a:stretch>
            <a:fillRect/>
          </a:stretch>
        </a:blipFill>
        <a:ln>
          <a:solidFill>
            <a:srgbClr val="FFC000"/>
          </a:solidFill>
        </a:ln>
      </dgm:spPr>
      <dgm:t>
        <a:bodyPr/>
        <a:lstStyle/>
        <a:p>
          <a:r>
            <a:rPr lang="en-US" dirty="0" smtClean="0"/>
            <a:t> </a:t>
          </a:r>
          <a:endParaRPr lang="en-US" dirty="0"/>
        </a:p>
      </dgm:t>
    </dgm:pt>
    <dgm:pt modelId="{A81DB4F9-4C0D-4416-8E73-75DE98E01692}" type="parTrans" cxnId="{F4E76EFD-1CCB-4969-82F5-3CEC2D4435E1}">
      <dgm:prSet/>
      <dgm:spPr/>
      <dgm:t>
        <a:bodyPr/>
        <a:lstStyle/>
        <a:p>
          <a:endParaRPr lang="en-US"/>
        </a:p>
      </dgm:t>
    </dgm:pt>
    <dgm:pt modelId="{59364B3B-D1EA-4A9C-A118-C0304D60B88B}" type="sibTrans" cxnId="{F4E76EFD-1CCB-4969-82F5-3CEC2D4435E1}">
      <dgm:prSet/>
      <dgm:spPr/>
      <dgm:t>
        <a:bodyPr/>
        <a:lstStyle/>
        <a:p>
          <a:endParaRPr lang="en-US"/>
        </a:p>
      </dgm:t>
    </dgm:pt>
    <dgm:pt modelId="{8150F3C5-C2F4-4E5D-9112-DF575DF319AB}">
      <dgm:prSet phldrT="[Text]"/>
      <dgm:spPr>
        <a:blipFill rotWithShape="0">
          <a:blip xmlns:r="http://schemas.openxmlformats.org/officeDocument/2006/relationships" r:embed="rId2"/>
          <a:stretch>
            <a:fillRect/>
          </a:stretch>
        </a:blipFill>
      </dgm:spPr>
      <dgm:t>
        <a:bodyPr/>
        <a:lstStyle/>
        <a:p>
          <a:r>
            <a:rPr lang="en-US" dirty="0" smtClean="0"/>
            <a:t> </a:t>
          </a:r>
          <a:endParaRPr lang="en-US" dirty="0"/>
        </a:p>
      </dgm:t>
    </dgm:pt>
    <dgm:pt modelId="{A5CA1B5F-DEF8-4117-8AE7-CE5B88AAC684}" type="sibTrans" cxnId="{5C2214FC-053F-4BD8-8C8B-82BBCDDC19F3}">
      <dgm:prSet/>
      <dgm:spPr/>
      <dgm:t>
        <a:bodyPr/>
        <a:lstStyle/>
        <a:p>
          <a:endParaRPr lang="en-US"/>
        </a:p>
      </dgm:t>
    </dgm:pt>
    <dgm:pt modelId="{5EE61DF7-6DF1-45BA-A3C1-2790E6A4A3FA}" type="parTrans" cxnId="{5C2214FC-053F-4BD8-8C8B-82BBCDDC19F3}">
      <dgm:prSet/>
      <dgm:spPr/>
      <dgm:t>
        <a:bodyPr/>
        <a:lstStyle/>
        <a:p>
          <a:endParaRPr lang="en-US"/>
        </a:p>
      </dgm:t>
    </dgm:pt>
    <dgm:pt modelId="{2B69B27A-D9EF-44E8-A24C-75AE4FAB28C1}">
      <dgm:prSet phldrT="[Text]"/>
      <dgm:spPr>
        <a:blipFill rotWithShape="0">
          <a:blip xmlns:r="http://schemas.openxmlformats.org/officeDocument/2006/relationships" r:embed="rId3"/>
          <a:stretch>
            <a:fillRect/>
          </a:stretch>
        </a:blipFill>
        <a:ln>
          <a:solidFill>
            <a:schemeClr val="accent6">
              <a:lumMod val="60000"/>
              <a:lumOff val="40000"/>
            </a:schemeClr>
          </a:solidFill>
        </a:ln>
      </dgm:spPr>
      <dgm:t>
        <a:bodyPr/>
        <a:lstStyle/>
        <a:p>
          <a:r>
            <a:rPr lang="en-US" dirty="0" smtClean="0"/>
            <a:t> </a:t>
          </a:r>
          <a:endParaRPr lang="en-US" dirty="0"/>
        </a:p>
      </dgm:t>
    </dgm:pt>
    <dgm:pt modelId="{29F2FCDF-02DD-4F1D-8FCC-CEB0A2D06A54}" type="parTrans" cxnId="{21C43A08-82A7-472F-988E-29B41BBADF84}">
      <dgm:prSet/>
      <dgm:spPr/>
      <dgm:t>
        <a:bodyPr/>
        <a:lstStyle/>
        <a:p>
          <a:endParaRPr lang="en-US"/>
        </a:p>
      </dgm:t>
    </dgm:pt>
    <dgm:pt modelId="{6BF6458F-7C93-41B0-8E7F-DB4BE01D94C7}" type="sibTrans" cxnId="{21C43A08-82A7-472F-988E-29B41BBADF84}">
      <dgm:prSet/>
      <dgm:spPr/>
      <dgm:t>
        <a:bodyPr/>
        <a:lstStyle/>
        <a:p>
          <a:endParaRPr lang="en-US"/>
        </a:p>
      </dgm:t>
    </dgm:pt>
    <dgm:pt modelId="{8BD95FEA-DB87-407B-BC15-D731D8233FE5}">
      <dgm:prSet phldrT="[Text]"/>
      <dgm:spPr>
        <a:blipFill rotWithShape="0">
          <a:blip xmlns:r="http://schemas.openxmlformats.org/officeDocument/2006/relationships" r:embed="rId4"/>
          <a:stretch>
            <a:fillRect/>
          </a:stretch>
        </a:blipFill>
        <a:ln>
          <a:solidFill>
            <a:srgbClr val="00B050"/>
          </a:solidFill>
        </a:ln>
      </dgm:spPr>
      <dgm:t>
        <a:bodyPr/>
        <a:lstStyle/>
        <a:p>
          <a:endParaRPr lang="en-US" dirty="0"/>
        </a:p>
      </dgm:t>
    </dgm:pt>
    <dgm:pt modelId="{CE40E593-E303-4D88-8E26-FBC8843E2E55}" type="parTrans" cxnId="{A0FD96E2-1293-422B-946A-C19194B50D4A}">
      <dgm:prSet/>
      <dgm:spPr/>
      <dgm:t>
        <a:bodyPr/>
        <a:lstStyle/>
        <a:p>
          <a:endParaRPr lang="en-US"/>
        </a:p>
      </dgm:t>
    </dgm:pt>
    <dgm:pt modelId="{7E4D7F90-8558-4076-A1E6-FAEC78F3859F}" type="sibTrans" cxnId="{A0FD96E2-1293-422B-946A-C19194B50D4A}">
      <dgm:prSet/>
      <dgm:spPr/>
      <dgm:t>
        <a:bodyPr/>
        <a:lstStyle/>
        <a:p>
          <a:endParaRPr lang="en-US"/>
        </a:p>
      </dgm:t>
    </dgm:pt>
    <dgm:pt modelId="{0217D24B-40AC-49D7-94A3-ACA53C586A3D}">
      <dgm:prSet phldrT="[Text]"/>
      <dgm:spPr>
        <a:blipFill rotWithShape="0">
          <a:blip xmlns:r="http://schemas.openxmlformats.org/officeDocument/2006/relationships" r:embed="rId5"/>
          <a:stretch>
            <a:fillRect/>
          </a:stretch>
        </a:blipFill>
        <a:ln>
          <a:solidFill>
            <a:schemeClr val="accent6">
              <a:lumMod val="75000"/>
            </a:schemeClr>
          </a:solidFill>
        </a:ln>
      </dgm:spPr>
      <dgm:t>
        <a:bodyPr/>
        <a:lstStyle/>
        <a:p>
          <a:r>
            <a:rPr lang="en-US" dirty="0" smtClean="0"/>
            <a:t> </a:t>
          </a:r>
          <a:endParaRPr lang="en-US" dirty="0"/>
        </a:p>
      </dgm:t>
    </dgm:pt>
    <dgm:pt modelId="{3E5654D0-6D2D-4ADE-A08D-9B0964A41794}" type="parTrans" cxnId="{2FF41318-2C33-4059-98B5-F701E667CC66}">
      <dgm:prSet/>
      <dgm:spPr/>
      <dgm:t>
        <a:bodyPr/>
        <a:lstStyle/>
        <a:p>
          <a:endParaRPr lang="en-US"/>
        </a:p>
      </dgm:t>
    </dgm:pt>
    <dgm:pt modelId="{75F13E1D-08DD-48FD-95C2-98EF57A698BC}" type="sibTrans" cxnId="{2FF41318-2C33-4059-98B5-F701E667CC66}">
      <dgm:prSet/>
      <dgm:spPr/>
      <dgm:t>
        <a:bodyPr/>
        <a:lstStyle/>
        <a:p>
          <a:endParaRPr lang="en-US"/>
        </a:p>
      </dgm:t>
    </dgm:pt>
    <dgm:pt modelId="{02A40C14-EA7E-44EF-898A-0E01AEDF3F4F}">
      <dgm:prSet phldrT="[Text]" custRadScaleRad="100581" custRadScaleInc="-1537"/>
      <dgm:spPr/>
      <dgm:t>
        <a:bodyPr/>
        <a:lstStyle/>
        <a:p>
          <a:endParaRPr lang="en-US"/>
        </a:p>
      </dgm:t>
    </dgm:pt>
    <dgm:pt modelId="{0F23E193-1505-4626-B402-86D106C9D27A}" type="parTrans" cxnId="{92BE62DC-2778-43DC-9FC5-547C9056DD86}">
      <dgm:prSet/>
      <dgm:spPr/>
      <dgm:t>
        <a:bodyPr/>
        <a:lstStyle/>
        <a:p>
          <a:endParaRPr lang="en-US"/>
        </a:p>
      </dgm:t>
    </dgm:pt>
    <dgm:pt modelId="{CB2E53D7-22D5-4E74-BFD1-ABA09C251220}" type="sibTrans" cxnId="{92BE62DC-2778-43DC-9FC5-547C9056DD86}">
      <dgm:prSet/>
      <dgm:spPr/>
      <dgm:t>
        <a:bodyPr/>
        <a:lstStyle/>
        <a:p>
          <a:endParaRPr lang="en-US"/>
        </a:p>
      </dgm:t>
    </dgm:pt>
    <dgm:pt modelId="{3FEF733D-A6D1-4195-A069-E6EB41715770}">
      <dgm:prSet phldrT="[Text]"/>
      <dgm:spPr>
        <a:blipFill rotWithShape="0">
          <a:blip xmlns:r="http://schemas.openxmlformats.org/officeDocument/2006/relationships" r:embed="rId6"/>
          <a:stretch>
            <a:fillRect/>
          </a:stretch>
        </a:blipFill>
      </dgm:spPr>
      <dgm:t>
        <a:bodyPr/>
        <a:lstStyle/>
        <a:p>
          <a:r>
            <a:rPr lang="en-US" dirty="0" smtClean="0">
              <a:solidFill>
                <a:schemeClr val="tx1"/>
              </a:solidFill>
            </a:rPr>
            <a:t>                                                              </a:t>
          </a:r>
          <a:endParaRPr lang="en-US" dirty="0">
            <a:solidFill>
              <a:schemeClr val="tx1"/>
            </a:solidFill>
          </a:endParaRPr>
        </a:p>
      </dgm:t>
    </dgm:pt>
    <dgm:pt modelId="{5FDFF5C9-0876-4A6B-BB12-D69845CBA2EF}" type="parTrans" cxnId="{648274B5-04A3-4843-8F78-2070A7B8BFE3}">
      <dgm:prSet/>
      <dgm:spPr/>
      <dgm:t>
        <a:bodyPr/>
        <a:lstStyle/>
        <a:p>
          <a:endParaRPr lang="en-US"/>
        </a:p>
      </dgm:t>
    </dgm:pt>
    <dgm:pt modelId="{53F9F2E5-5DEB-41FB-9AD8-A76066ACCECC}" type="sibTrans" cxnId="{648274B5-04A3-4843-8F78-2070A7B8BFE3}">
      <dgm:prSet/>
      <dgm:spPr/>
      <dgm:t>
        <a:bodyPr/>
        <a:lstStyle/>
        <a:p>
          <a:endParaRPr lang="en-US"/>
        </a:p>
      </dgm:t>
    </dgm:pt>
    <dgm:pt modelId="{B3C0D63F-1E4F-4DCD-94ED-0B43571B2AE3}">
      <dgm:prSet phldrT="[Text]"/>
      <dgm:spPr>
        <a:blipFill rotWithShape="0">
          <a:blip xmlns:r="http://schemas.openxmlformats.org/officeDocument/2006/relationships" r:embed="rId7"/>
          <a:stretch>
            <a:fillRect/>
          </a:stretch>
        </a:blipFill>
        <a:ln>
          <a:noFill/>
        </a:ln>
      </dgm:spPr>
      <dgm:t>
        <a:bodyPr/>
        <a:lstStyle/>
        <a:p>
          <a:endParaRPr lang="en-US" dirty="0"/>
        </a:p>
      </dgm:t>
    </dgm:pt>
    <dgm:pt modelId="{21D26FC3-D897-4466-A69E-26B02E4C6B43}" type="parTrans" cxnId="{87838B32-A633-4A84-81CB-93A158865EB8}">
      <dgm:prSet/>
      <dgm:spPr/>
      <dgm:t>
        <a:bodyPr/>
        <a:lstStyle/>
        <a:p>
          <a:endParaRPr lang="en-US"/>
        </a:p>
      </dgm:t>
    </dgm:pt>
    <dgm:pt modelId="{5703E480-8DDE-49A1-9737-2EBC7ED42569}" type="sibTrans" cxnId="{87838B32-A633-4A84-81CB-93A158865EB8}">
      <dgm:prSet/>
      <dgm:spPr/>
      <dgm:t>
        <a:bodyPr/>
        <a:lstStyle/>
        <a:p>
          <a:endParaRPr lang="en-US"/>
        </a:p>
      </dgm:t>
    </dgm:pt>
    <dgm:pt modelId="{08B73B45-4379-4A28-AD88-A0A05AE1EF5D}" type="pres">
      <dgm:prSet presAssocID="{38633E8F-F4A2-40E8-9F64-CFB5C14D3930}" presName="cycle" presStyleCnt="0">
        <dgm:presLayoutVars>
          <dgm:chMax val="1"/>
          <dgm:dir/>
          <dgm:animLvl val="ctr"/>
          <dgm:resizeHandles val="exact"/>
        </dgm:presLayoutVars>
      </dgm:prSet>
      <dgm:spPr/>
      <dgm:t>
        <a:bodyPr/>
        <a:lstStyle/>
        <a:p>
          <a:endParaRPr lang="en-US"/>
        </a:p>
      </dgm:t>
    </dgm:pt>
    <dgm:pt modelId="{5FAE429A-9E59-4591-AB9E-B5F5B58206D5}" type="pres">
      <dgm:prSet presAssocID="{8150F3C5-C2F4-4E5D-9112-DF575DF319AB}" presName="centerShape" presStyleLbl="node0" presStyleIdx="0" presStyleCnt="1"/>
      <dgm:spPr/>
      <dgm:t>
        <a:bodyPr/>
        <a:lstStyle/>
        <a:p>
          <a:endParaRPr lang="en-US"/>
        </a:p>
      </dgm:t>
    </dgm:pt>
    <dgm:pt modelId="{D9D4E273-6E07-4875-B748-3981A9224B0F}" type="pres">
      <dgm:prSet presAssocID="{A81DB4F9-4C0D-4416-8E73-75DE98E01692}" presName="Name9" presStyleLbl="parChTrans1D2" presStyleIdx="0" presStyleCnt="6"/>
      <dgm:spPr/>
      <dgm:t>
        <a:bodyPr/>
        <a:lstStyle/>
        <a:p>
          <a:endParaRPr lang="en-US"/>
        </a:p>
      </dgm:t>
    </dgm:pt>
    <dgm:pt modelId="{E2F68915-842C-424C-A9AD-2168633A3ACA}" type="pres">
      <dgm:prSet presAssocID="{A81DB4F9-4C0D-4416-8E73-75DE98E01692}" presName="connTx" presStyleLbl="parChTrans1D2" presStyleIdx="0" presStyleCnt="6"/>
      <dgm:spPr/>
      <dgm:t>
        <a:bodyPr/>
        <a:lstStyle/>
        <a:p>
          <a:endParaRPr lang="en-US"/>
        </a:p>
      </dgm:t>
    </dgm:pt>
    <dgm:pt modelId="{B8C7860B-0952-43A8-9350-88078CFE2549}" type="pres">
      <dgm:prSet presAssocID="{89167FC2-BA71-4AFA-AA84-6293CD061011}" presName="node" presStyleLbl="node1" presStyleIdx="0" presStyleCnt="6" custScaleX="2468" custScaleY="22062">
        <dgm:presLayoutVars>
          <dgm:bulletEnabled val="1"/>
        </dgm:presLayoutVars>
      </dgm:prSet>
      <dgm:spPr/>
      <dgm:t>
        <a:bodyPr/>
        <a:lstStyle/>
        <a:p>
          <a:endParaRPr lang="en-US"/>
        </a:p>
      </dgm:t>
    </dgm:pt>
    <dgm:pt modelId="{9C09C8E2-7795-411D-9933-9032047CDF17}" type="pres">
      <dgm:prSet presAssocID="{21D26FC3-D897-4466-A69E-26B02E4C6B43}" presName="Name9" presStyleLbl="parChTrans1D2" presStyleIdx="1" presStyleCnt="6"/>
      <dgm:spPr/>
      <dgm:t>
        <a:bodyPr/>
        <a:lstStyle/>
        <a:p>
          <a:endParaRPr lang="en-US"/>
        </a:p>
      </dgm:t>
    </dgm:pt>
    <dgm:pt modelId="{9D6C95BD-A006-404C-9095-7A8BCD69D444}" type="pres">
      <dgm:prSet presAssocID="{21D26FC3-D897-4466-A69E-26B02E4C6B43}" presName="connTx" presStyleLbl="parChTrans1D2" presStyleIdx="1" presStyleCnt="6"/>
      <dgm:spPr/>
      <dgm:t>
        <a:bodyPr/>
        <a:lstStyle/>
        <a:p>
          <a:endParaRPr lang="en-US"/>
        </a:p>
      </dgm:t>
    </dgm:pt>
    <dgm:pt modelId="{A6BB1885-6E77-4450-ADF1-F61644E7EF4F}" type="pres">
      <dgm:prSet presAssocID="{B3C0D63F-1E4F-4DCD-94ED-0B43571B2AE3}" presName="node" presStyleLbl="node1" presStyleIdx="1" presStyleCnt="6">
        <dgm:presLayoutVars>
          <dgm:bulletEnabled val="1"/>
        </dgm:presLayoutVars>
      </dgm:prSet>
      <dgm:spPr/>
      <dgm:t>
        <a:bodyPr/>
        <a:lstStyle/>
        <a:p>
          <a:endParaRPr lang="en-US"/>
        </a:p>
      </dgm:t>
    </dgm:pt>
    <dgm:pt modelId="{39693D9D-2B22-42F0-B6BF-2F8A47DAB238}" type="pres">
      <dgm:prSet presAssocID="{5FDFF5C9-0876-4A6B-BB12-D69845CBA2EF}" presName="Name9" presStyleLbl="parChTrans1D2" presStyleIdx="2" presStyleCnt="6"/>
      <dgm:spPr/>
      <dgm:t>
        <a:bodyPr/>
        <a:lstStyle/>
        <a:p>
          <a:endParaRPr lang="en-US"/>
        </a:p>
      </dgm:t>
    </dgm:pt>
    <dgm:pt modelId="{ADE4C82E-FB00-401A-8B33-9D1231762A13}" type="pres">
      <dgm:prSet presAssocID="{5FDFF5C9-0876-4A6B-BB12-D69845CBA2EF}" presName="connTx" presStyleLbl="parChTrans1D2" presStyleIdx="2" presStyleCnt="6"/>
      <dgm:spPr/>
      <dgm:t>
        <a:bodyPr/>
        <a:lstStyle/>
        <a:p>
          <a:endParaRPr lang="en-US"/>
        </a:p>
      </dgm:t>
    </dgm:pt>
    <dgm:pt modelId="{BE433B34-D365-403F-AEB5-9968ED0FCD7A}" type="pres">
      <dgm:prSet presAssocID="{3FEF733D-A6D1-4195-A069-E6EB41715770}" presName="node" presStyleLbl="node1" presStyleIdx="2" presStyleCnt="6">
        <dgm:presLayoutVars>
          <dgm:bulletEnabled val="1"/>
        </dgm:presLayoutVars>
      </dgm:prSet>
      <dgm:spPr/>
      <dgm:t>
        <a:bodyPr/>
        <a:lstStyle/>
        <a:p>
          <a:endParaRPr lang="en-US"/>
        </a:p>
      </dgm:t>
    </dgm:pt>
    <dgm:pt modelId="{CD8CFBBE-0FE4-4794-A713-4EABD41154CC}" type="pres">
      <dgm:prSet presAssocID="{3E5654D0-6D2D-4ADE-A08D-9B0964A41794}" presName="Name9" presStyleLbl="parChTrans1D2" presStyleIdx="3" presStyleCnt="6"/>
      <dgm:spPr/>
      <dgm:t>
        <a:bodyPr/>
        <a:lstStyle/>
        <a:p>
          <a:endParaRPr lang="en-US"/>
        </a:p>
      </dgm:t>
    </dgm:pt>
    <dgm:pt modelId="{C3315F42-235F-4442-8991-193996640625}" type="pres">
      <dgm:prSet presAssocID="{3E5654D0-6D2D-4ADE-A08D-9B0964A41794}" presName="connTx" presStyleLbl="parChTrans1D2" presStyleIdx="3" presStyleCnt="6"/>
      <dgm:spPr/>
      <dgm:t>
        <a:bodyPr/>
        <a:lstStyle/>
        <a:p>
          <a:endParaRPr lang="en-US"/>
        </a:p>
      </dgm:t>
    </dgm:pt>
    <dgm:pt modelId="{B5249F92-0CE7-4F8C-9AEF-2103CA9B26BD}" type="pres">
      <dgm:prSet presAssocID="{0217D24B-40AC-49D7-94A3-ACA53C586A3D}" presName="node" presStyleLbl="node1" presStyleIdx="3" presStyleCnt="6">
        <dgm:presLayoutVars>
          <dgm:bulletEnabled val="1"/>
        </dgm:presLayoutVars>
      </dgm:prSet>
      <dgm:spPr/>
      <dgm:t>
        <a:bodyPr/>
        <a:lstStyle/>
        <a:p>
          <a:endParaRPr lang="en-US"/>
        </a:p>
      </dgm:t>
    </dgm:pt>
    <dgm:pt modelId="{72524979-3891-4DBF-B5FD-0318EE42A8F4}" type="pres">
      <dgm:prSet presAssocID="{CE40E593-E303-4D88-8E26-FBC8843E2E55}" presName="Name9" presStyleLbl="parChTrans1D2" presStyleIdx="4" presStyleCnt="6"/>
      <dgm:spPr/>
      <dgm:t>
        <a:bodyPr/>
        <a:lstStyle/>
        <a:p>
          <a:endParaRPr lang="en-US"/>
        </a:p>
      </dgm:t>
    </dgm:pt>
    <dgm:pt modelId="{335CB32A-8770-43E9-85BE-71E45464D99E}" type="pres">
      <dgm:prSet presAssocID="{CE40E593-E303-4D88-8E26-FBC8843E2E55}" presName="connTx" presStyleLbl="parChTrans1D2" presStyleIdx="4" presStyleCnt="6"/>
      <dgm:spPr/>
      <dgm:t>
        <a:bodyPr/>
        <a:lstStyle/>
        <a:p>
          <a:endParaRPr lang="en-US"/>
        </a:p>
      </dgm:t>
    </dgm:pt>
    <dgm:pt modelId="{914F9EAA-C7B5-4F66-81CC-6A2157893B18}" type="pres">
      <dgm:prSet presAssocID="{8BD95FEA-DB87-407B-BC15-D731D8233FE5}" presName="node" presStyleLbl="node1" presStyleIdx="4" presStyleCnt="6">
        <dgm:presLayoutVars>
          <dgm:bulletEnabled val="1"/>
        </dgm:presLayoutVars>
      </dgm:prSet>
      <dgm:spPr/>
      <dgm:t>
        <a:bodyPr/>
        <a:lstStyle/>
        <a:p>
          <a:endParaRPr lang="en-US"/>
        </a:p>
      </dgm:t>
    </dgm:pt>
    <dgm:pt modelId="{E3E438C5-84CB-456D-A6C8-C086C8FB0E55}" type="pres">
      <dgm:prSet presAssocID="{29F2FCDF-02DD-4F1D-8FCC-CEB0A2D06A54}" presName="Name9" presStyleLbl="parChTrans1D2" presStyleIdx="5" presStyleCnt="6"/>
      <dgm:spPr/>
      <dgm:t>
        <a:bodyPr/>
        <a:lstStyle/>
        <a:p>
          <a:endParaRPr lang="en-US"/>
        </a:p>
      </dgm:t>
    </dgm:pt>
    <dgm:pt modelId="{B3BD367E-3625-479F-BE42-C039CD6850A1}" type="pres">
      <dgm:prSet presAssocID="{29F2FCDF-02DD-4F1D-8FCC-CEB0A2D06A54}" presName="connTx" presStyleLbl="parChTrans1D2" presStyleIdx="5" presStyleCnt="6"/>
      <dgm:spPr/>
      <dgm:t>
        <a:bodyPr/>
        <a:lstStyle/>
        <a:p>
          <a:endParaRPr lang="en-US"/>
        </a:p>
      </dgm:t>
    </dgm:pt>
    <dgm:pt modelId="{E966EC92-33BD-41DF-86DA-3081154308C8}" type="pres">
      <dgm:prSet presAssocID="{2B69B27A-D9EF-44E8-A24C-75AE4FAB28C1}" presName="node" presStyleLbl="node1" presStyleIdx="5" presStyleCnt="6">
        <dgm:presLayoutVars>
          <dgm:bulletEnabled val="1"/>
        </dgm:presLayoutVars>
      </dgm:prSet>
      <dgm:spPr/>
      <dgm:t>
        <a:bodyPr/>
        <a:lstStyle/>
        <a:p>
          <a:endParaRPr lang="en-US"/>
        </a:p>
      </dgm:t>
    </dgm:pt>
  </dgm:ptLst>
  <dgm:cxnLst>
    <dgm:cxn modelId="{F4E76EFD-1CCB-4969-82F5-3CEC2D4435E1}" srcId="{8150F3C5-C2F4-4E5D-9112-DF575DF319AB}" destId="{89167FC2-BA71-4AFA-AA84-6293CD061011}" srcOrd="0" destOrd="0" parTransId="{A81DB4F9-4C0D-4416-8E73-75DE98E01692}" sibTransId="{59364B3B-D1EA-4A9C-A118-C0304D60B88B}"/>
    <dgm:cxn modelId="{B2DE4B07-9FC4-4CA6-AFEE-6FBB252F1F14}" type="presOf" srcId="{29F2FCDF-02DD-4F1D-8FCC-CEB0A2D06A54}" destId="{B3BD367E-3625-479F-BE42-C039CD6850A1}" srcOrd="1" destOrd="0" presId="urn:microsoft.com/office/officeart/2005/8/layout/radial1"/>
    <dgm:cxn modelId="{65711350-2CAC-4BAC-8405-F3D39109D3BF}" type="presOf" srcId="{3FEF733D-A6D1-4195-A069-E6EB41715770}" destId="{BE433B34-D365-403F-AEB5-9968ED0FCD7A}" srcOrd="0" destOrd="0" presId="urn:microsoft.com/office/officeart/2005/8/layout/radial1"/>
    <dgm:cxn modelId="{5C2214FC-053F-4BD8-8C8B-82BBCDDC19F3}" srcId="{38633E8F-F4A2-40E8-9F64-CFB5C14D3930}" destId="{8150F3C5-C2F4-4E5D-9112-DF575DF319AB}" srcOrd="0" destOrd="0" parTransId="{5EE61DF7-6DF1-45BA-A3C1-2790E6A4A3FA}" sibTransId="{A5CA1B5F-DEF8-4117-8AE7-CE5B88AAC684}"/>
    <dgm:cxn modelId="{713607DA-A9FD-4A4D-BD75-E31E7645F088}" type="presOf" srcId="{3E5654D0-6D2D-4ADE-A08D-9B0964A41794}" destId="{C3315F42-235F-4442-8991-193996640625}" srcOrd="1" destOrd="0" presId="urn:microsoft.com/office/officeart/2005/8/layout/radial1"/>
    <dgm:cxn modelId="{0071BDBC-B02B-4821-987F-F1902992A64A}" type="presOf" srcId="{CE40E593-E303-4D88-8E26-FBC8843E2E55}" destId="{335CB32A-8770-43E9-85BE-71E45464D99E}" srcOrd="1" destOrd="0" presId="urn:microsoft.com/office/officeart/2005/8/layout/radial1"/>
    <dgm:cxn modelId="{F4D7250A-343A-49D9-8FB8-FFA701314D92}" type="presOf" srcId="{38633E8F-F4A2-40E8-9F64-CFB5C14D3930}" destId="{08B73B45-4379-4A28-AD88-A0A05AE1EF5D}" srcOrd="0" destOrd="0" presId="urn:microsoft.com/office/officeart/2005/8/layout/radial1"/>
    <dgm:cxn modelId="{DD1FCCD9-5C3E-4343-92E0-A9DFBF19C76D}" type="presOf" srcId="{29F2FCDF-02DD-4F1D-8FCC-CEB0A2D06A54}" destId="{E3E438C5-84CB-456D-A6C8-C086C8FB0E55}" srcOrd="0" destOrd="0" presId="urn:microsoft.com/office/officeart/2005/8/layout/radial1"/>
    <dgm:cxn modelId="{A2300AB9-FF3A-4DD1-9355-2163C6CC0C1C}" type="presOf" srcId="{A81DB4F9-4C0D-4416-8E73-75DE98E01692}" destId="{D9D4E273-6E07-4875-B748-3981A9224B0F}" srcOrd="0" destOrd="0" presId="urn:microsoft.com/office/officeart/2005/8/layout/radial1"/>
    <dgm:cxn modelId="{393A7D71-0574-4E03-8C7A-C314F2F4A143}" type="presOf" srcId="{B3C0D63F-1E4F-4DCD-94ED-0B43571B2AE3}" destId="{A6BB1885-6E77-4450-ADF1-F61644E7EF4F}" srcOrd="0" destOrd="0" presId="urn:microsoft.com/office/officeart/2005/8/layout/radial1"/>
    <dgm:cxn modelId="{A64B9606-5031-4AA3-AF51-895B6115A627}" type="presOf" srcId="{A81DB4F9-4C0D-4416-8E73-75DE98E01692}" destId="{E2F68915-842C-424C-A9AD-2168633A3ACA}" srcOrd="1" destOrd="0" presId="urn:microsoft.com/office/officeart/2005/8/layout/radial1"/>
    <dgm:cxn modelId="{648274B5-04A3-4843-8F78-2070A7B8BFE3}" srcId="{8150F3C5-C2F4-4E5D-9112-DF575DF319AB}" destId="{3FEF733D-A6D1-4195-A069-E6EB41715770}" srcOrd="2" destOrd="0" parTransId="{5FDFF5C9-0876-4A6B-BB12-D69845CBA2EF}" sibTransId="{53F9F2E5-5DEB-41FB-9AD8-A76066ACCECC}"/>
    <dgm:cxn modelId="{2FF41318-2C33-4059-98B5-F701E667CC66}" srcId="{8150F3C5-C2F4-4E5D-9112-DF575DF319AB}" destId="{0217D24B-40AC-49D7-94A3-ACA53C586A3D}" srcOrd="3" destOrd="0" parTransId="{3E5654D0-6D2D-4ADE-A08D-9B0964A41794}" sibTransId="{75F13E1D-08DD-48FD-95C2-98EF57A698BC}"/>
    <dgm:cxn modelId="{DC44BB92-FE8D-4850-8927-6A071BE98494}" type="presOf" srcId="{2B69B27A-D9EF-44E8-A24C-75AE4FAB28C1}" destId="{E966EC92-33BD-41DF-86DA-3081154308C8}" srcOrd="0" destOrd="0" presId="urn:microsoft.com/office/officeart/2005/8/layout/radial1"/>
    <dgm:cxn modelId="{076EF91A-0313-49F2-87E3-2564155DEB5C}" type="presOf" srcId="{5FDFF5C9-0876-4A6B-BB12-D69845CBA2EF}" destId="{39693D9D-2B22-42F0-B6BF-2F8A47DAB238}" srcOrd="0" destOrd="0" presId="urn:microsoft.com/office/officeart/2005/8/layout/radial1"/>
    <dgm:cxn modelId="{3A16B2CC-A305-4859-B2AB-E6274EDF1899}" type="presOf" srcId="{89167FC2-BA71-4AFA-AA84-6293CD061011}" destId="{B8C7860B-0952-43A8-9350-88078CFE2549}" srcOrd="0" destOrd="0" presId="urn:microsoft.com/office/officeart/2005/8/layout/radial1"/>
    <dgm:cxn modelId="{97F37ED6-B49D-4A02-A3C7-FD8433DE8CB4}" type="presOf" srcId="{21D26FC3-D897-4466-A69E-26B02E4C6B43}" destId="{9D6C95BD-A006-404C-9095-7A8BCD69D444}" srcOrd="1" destOrd="0" presId="urn:microsoft.com/office/officeart/2005/8/layout/radial1"/>
    <dgm:cxn modelId="{A0FD96E2-1293-422B-946A-C19194B50D4A}" srcId="{8150F3C5-C2F4-4E5D-9112-DF575DF319AB}" destId="{8BD95FEA-DB87-407B-BC15-D731D8233FE5}" srcOrd="4" destOrd="0" parTransId="{CE40E593-E303-4D88-8E26-FBC8843E2E55}" sibTransId="{7E4D7F90-8558-4076-A1E6-FAEC78F3859F}"/>
    <dgm:cxn modelId="{92BE62DC-2778-43DC-9FC5-547C9056DD86}" srcId="{38633E8F-F4A2-40E8-9F64-CFB5C14D3930}" destId="{02A40C14-EA7E-44EF-898A-0E01AEDF3F4F}" srcOrd="1" destOrd="0" parTransId="{0F23E193-1505-4626-B402-86D106C9D27A}" sibTransId="{CB2E53D7-22D5-4E74-BFD1-ABA09C251220}"/>
    <dgm:cxn modelId="{87838B32-A633-4A84-81CB-93A158865EB8}" srcId="{8150F3C5-C2F4-4E5D-9112-DF575DF319AB}" destId="{B3C0D63F-1E4F-4DCD-94ED-0B43571B2AE3}" srcOrd="1" destOrd="0" parTransId="{21D26FC3-D897-4466-A69E-26B02E4C6B43}" sibTransId="{5703E480-8DDE-49A1-9737-2EBC7ED42569}"/>
    <dgm:cxn modelId="{90AA6BDA-D55F-434A-89C5-518B38D3DA4E}" type="presOf" srcId="{8BD95FEA-DB87-407B-BC15-D731D8233FE5}" destId="{914F9EAA-C7B5-4F66-81CC-6A2157893B18}" srcOrd="0" destOrd="0" presId="urn:microsoft.com/office/officeart/2005/8/layout/radial1"/>
    <dgm:cxn modelId="{AEF545C8-A10C-406E-A248-33560D90E0B4}" type="presOf" srcId="{8150F3C5-C2F4-4E5D-9112-DF575DF319AB}" destId="{5FAE429A-9E59-4591-AB9E-B5F5B58206D5}" srcOrd="0" destOrd="0" presId="urn:microsoft.com/office/officeart/2005/8/layout/radial1"/>
    <dgm:cxn modelId="{21C43A08-82A7-472F-988E-29B41BBADF84}" srcId="{8150F3C5-C2F4-4E5D-9112-DF575DF319AB}" destId="{2B69B27A-D9EF-44E8-A24C-75AE4FAB28C1}" srcOrd="5" destOrd="0" parTransId="{29F2FCDF-02DD-4F1D-8FCC-CEB0A2D06A54}" sibTransId="{6BF6458F-7C93-41B0-8E7F-DB4BE01D94C7}"/>
    <dgm:cxn modelId="{F6863347-D125-41F8-A06D-302E1D9E908B}" type="presOf" srcId="{CE40E593-E303-4D88-8E26-FBC8843E2E55}" destId="{72524979-3891-4DBF-B5FD-0318EE42A8F4}" srcOrd="0" destOrd="0" presId="urn:microsoft.com/office/officeart/2005/8/layout/radial1"/>
    <dgm:cxn modelId="{B7062FD1-14D0-4D86-AA30-87A1C1E2F53B}" type="presOf" srcId="{21D26FC3-D897-4466-A69E-26B02E4C6B43}" destId="{9C09C8E2-7795-411D-9933-9032047CDF17}" srcOrd="0" destOrd="0" presId="urn:microsoft.com/office/officeart/2005/8/layout/radial1"/>
    <dgm:cxn modelId="{8A02DBCC-53FB-40AC-95C9-5F1BB6534AF5}" type="presOf" srcId="{0217D24B-40AC-49D7-94A3-ACA53C586A3D}" destId="{B5249F92-0CE7-4F8C-9AEF-2103CA9B26BD}" srcOrd="0" destOrd="0" presId="urn:microsoft.com/office/officeart/2005/8/layout/radial1"/>
    <dgm:cxn modelId="{AE1FC851-A08D-4A8D-9751-4679FB19C664}" type="presOf" srcId="{3E5654D0-6D2D-4ADE-A08D-9B0964A41794}" destId="{CD8CFBBE-0FE4-4794-A713-4EABD41154CC}" srcOrd="0" destOrd="0" presId="urn:microsoft.com/office/officeart/2005/8/layout/radial1"/>
    <dgm:cxn modelId="{D5BFCFA9-7539-4AA4-9DB6-4F8A17B3B40E}" type="presOf" srcId="{5FDFF5C9-0876-4A6B-BB12-D69845CBA2EF}" destId="{ADE4C82E-FB00-401A-8B33-9D1231762A13}" srcOrd="1" destOrd="0" presId="urn:microsoft.com/office/officeart/2005/8/layout/radial1"/>
    <dgm:cxn modelId="{AB08C5D4-582F-4B50-A49B-B9A6EC5C560F}" type="presParOf" srcId="{08B73B45-4379-4A28-AD88-A0A05AE1EF5D}" destId="{5FAE429A-9E59-4591-AB9E-B5F5B58206D5}" srcOrd="0" destOrd="0" presId="urn:microsoft.com/office/officeart/2005/8/layout/radial1"/>
    <dgm:cxn modelId="{5AA36F75-3E5D-41D0-8465-5BFDA281E9BD}" type="presParOf" srcId="{08B73B45-4379-4A28-AD88-A0A05AE1EF5D}" destId="{D9D4E273-6E07-4875-B748-3981A9224B0F}" srcOrd="1" destOrd="0" presId="urn:microsoft.com/office/officeart/2005/8/layout/radial1"/>
    <dgm:cxn modelId="{2404B87E-F73D-4865-83B2-88F27692364C}" type="presParOf" srcId="{D9D4E273-6E07-4875-B748-3981A9224B0F}" destId="{E2F68915-842C-424C-A9AD-2168633A3ACA}" srcOrd="0" destOrd="0" presId="urn:microsoft.com/office/officeart/2005/8/layout/radial1"/>
    <dgm:cxn modelId="{DC19B097-79A2-4820-B602-A04BE3EF10DD}" type="presParOf" srcId="{08B73B45-4379-4A28-AD88-A0A05AE1EF5D}" destId="{B8C7860B-0952-43A8-9350-88078CFE2549}" srcOrd="2" destOrd="0" presId="urn:microsoft.com/office/officeart/2005/8/layout/radial1"/>
    <dgm:cxn modelId="{C67C19CB-70BF-4855-9461-73F4CDAE0A7C}" type="presParOf" srcId="{08B73B45-4379-4A28-AD88-A0A05AE1EF5D}" destId="{9C09C8E2-7795-411D-9933-9032047CDF17}" srcOrd="3" destOrd="0" presId="urn:microsoft.com/office/officeart/2005/8/layout/radial1"/>
    <dgm:cxn modelId="{55DCF6BA-1216-4D7C-93AA-19E123FF9948}" type="presParOf" srcId="{9C09C8E2-7795-411D-9933-9032047CDF17}" destId="{9D6C95BD-A006-404C-9095-7A8BCD69D444}" srcOrd="0" destOrd="0" presId="urn:microsoft.com/office/officeart/2005/8/layout/radial1"/>
    <dgm:cxn modelId="{221F165B-19DC-49F1-8398-E0D6817F0EFF}" type="presParOf" srcId="{08B73B45-4379-4A28-AD88-A0A05AE1EF5D}" destId="{A6BB1885-6E77-4450-ADF1-F61644E7EF4F}" srcOrd="4" destOrd="0" presId="urn:microsoft.com/office/officeart/2005/8/layout/radial1"/>
    <dgm:cxn modelId="{C5388464-5740-4455-BDB7-04732CAC9479}" type="presParOf" srcId="{08B73B45-4379-4A28-AD88-A0A05AE1EF5D}" destId="{39693D9D-2B22-42F0-B6BF-2F8A47DAB238}" srcOrd="5" destOrd="0" presId="urn:microsoft.com/office/officeart/2005/8/layout/radial1"/>
    <dgm:cxn modelId="{9CDA24BE-6E83-43CC-BDB7-BB8CDC06F2E4}" type="presParOf" srcId="{39693D9D-2B22-42F0-B6BF-2F8A47DAB238}" destId="{ADE4C82E-FB00-401A-8B33-9D1231762A13}" srcOrd="0" destOrd="0" presId="urn:microsoft.com/office/officeart/2005/8/layout/radial1"/>
    <dgm:cxn modelId="{4E356535-C477-488A-848B-A455D03F2862}" type="presParOf" srcId="{08B73B45-4379-4A28-AD88-A0A05AE1EF5D}" destId="{BE433B34-D365-403F-AEB5-9968ED0FCD7A}" srcOrd="6" destOrd="0" presId="urn:microsoft.com/office/officeart/2005/8/layout/radial1"/>
    <dgm:cxn modelId="{6D3B2923-904B-45F3-8B66-0462E688FFE8}" type="presParOf" srcId="{08B73B45-4379-4A28-AD88-A0A05AE1EF5D}" destId="{CD8CFBBE-0FE4-4794-A713-4EABD41154CC}" srcOrd="7" destOrd="0" presId="urn:microsoft.com/office/officeart/2005/8/layout/radial1"/>
    <dgm:cxn modelId="{8CFEE932-1BB1-432C-9865-B1B0B5E1BBA7}" type="presParOf" srcId="{CD8CFBBE-0FE4-4794-A713-4EABD41154CC}" destId="{C3315F42-235F-4442-8991-193996640625}" srcOrd="0" destOrd="0" presId="urn:microsoft.com/office/officeart/2005/8/layout/radial1"/>
    <dgm:cxn modelId="{D1A29362-1BEE-4313-A0B0-FE537D2302AC}" type="presParOf" srcId="{08B73B45-4379-4A28-AD88-A0A05AE1EF5D}" destId="{B5249F92-0CE7-4F8C-9AEF-2103CA9B26BD}" srcOrd="8" destOrd="0" presId="urn:microsoft.com/office/officeart/2005/8/layout/radial1"/>
    <dgm:cxn modelId="{FC30B301-4A3B-432C-874E-A04DD02C85EE}" type="presParOf" srcId="{08B73B45-4379-4A28-AD88-A0A05AE1EF5D}" destId="{72524979-3891-4DBF-B5FD-0318EE42A8F4}" srcOrd="9" destOrd="0" presId="urn:microsoft.com/office/officeart/2005/8/layout/radial1"/>
    <dgm:cxn modelId="{B28ED529-4928-476E-B190-655FE3FE03F2}" type="presParOf" srcId="{72524979-3891-4DBF-B5FD-0318EE42A8F4}" destId="{335CB32A-8770-43E9-85BE-71E45464D99E}" srcOrd="0" destOrd="0" presId="urn:microsoft.com/office/officeart/2005/8/layout/radial1"/>
    <dgm:cxn modelId="{7466C345-B75E-467D-AFA7-3E612195E9E8}" type="presParOf" srcId="{08B73B45-4379-4A28-AD88-A0A05AE1EF5D}" destId="{914F9EAA-C7B5-4F66-81CC-6A2157893B18}" srcOrd="10" destOrd="0" presId="urn:microsoft.com/office/officeart/2005/8/layout/radial1"/>
    <dgm:cxn modelId="{55D0FEED-213A-47CE-83AE-98BA0342174E}" type="presParOf" srcId="{08B73B45-4379-4A28-AD88-A0A05AE1EF5D}" destId="{E3E438C5-84CB-456D-A6C8-C086C8FB0E55}" srcOrd="11" destOrd="0" presId="urn:microsoft.com/office/officeart/2005/8/layout/radial1"/>
    <dgm:cxn modelId="{F8151BA0-C6AC-41D4-BB7F-9E538DE87544}" type="presParOf" srcId="{E3E438C5-84CB-456D-A6C8-C086C8FB0E55}" destId="{B3BD367E-3625-479F-BE42-C039CD6850A1}" srcOrd="0" destOrd="0" presId="urn:microsoft.com/office/officeart/2005/8/layout/radial1"/>
    <dgm:cxn modelId="{79E56F8A-F40E-428C-9B81-37211BE1CB8A}" type="presParOf" srcId="{08B73B45-4379-4A28-AD88-A0A05AE1EF5D}" destId="{E966EC92-33BD-41DF-86DA-3081154308C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E429A-9E59-4591-AB9E-B5F5B58206D5}">
      <dsp:nvSpPr>
        <dsp:cNvPr id="0" name=""/>
        <dsp:cNvSpPr/>
      </dsp:nvSpPr>
      <dsp:spPr>
        <a:xfrm>
          <a:off x="4059781" y="2075873"/>
          <a:ext cx="1852793" cy="185279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4331116" y="2347208"/>
        <a:ext cx="1310123" cy="1310123"/>
      </dsp:txXfrm>
    </dsp:sp>
    <dsp:sp modelId="{D9D4E273-6E07-4875-B748-3981A9224B0F}">
      <dsp:nvSpPr>
        <dsp:cNvPr id="0" name=""/>
        <dsp:cNvSpPr/>
      </dsp:nvSpPr>
      <dsp:spPr>
        <a:xfrm rot="16200000">
          <a:off x="4345666" y="1418639"/>
          <a:ext cx="1281024" cy="33442"/>
        </a:xfrm>
        <a:custGeom>
          <a:avLst/>
          <a:gdLst/>
          <a:ahLst/>
          <a:cxnLst/>
          <a:rect l="0" t="0" r="0" b="0"/>
          <a:pathLst>
            <a:path>
              <a:moveTo>
                <a:pt x="0" y="16721"/>
              </a:moveTo>
              <a:lnTo>
                <a:pt x="1281024" y="167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54152" y="1403335"/>
        <a:ext cx="64051" cy="64051"/>
      </dsp:txXfrm>
    </dsp:sp>
    <dsp:sp modelId="{B8C7860B-0952-43A8-9350-88078CFE2549}">
      <dsp:nvSpPr>
        <dsp:cNvPr id="0" name=""/>
        <dsp:cNvSpPr/>
      </dsp:nvSpPr>
      <dsp:spPr>
        <a:xfrm>
          <a:off x="4963315" y="386085"/>
          <a:ext cx="45726" cy="408763"/>
        </a:xfrm>
        <a:prstGeom prst="ellipse">
          <a:avLst/>
        </a:prstGeom>
        <a:blipFill rotWithShape="0">
          <a:blip xmlns:r="http://schemas.openxmlformats.org/officeDocument/2006/relationships" r:embed="rId2"/>
          <a:stretch>
            <a:fillRect/>
          </a:stretch>
        </a:blip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4970011" y="445947"/>
        <a:ext cx="32334" cy="289039"/>
      </dsp:txXfrm>
    </dsp:sp>
    <dsp:sp modelId="{9C09C8E2-7795-411D-9933-9032047CDF17}">
      <dsp:nvSpPr>
        <dsp:cNvPr id="0" name=""/>
        <dsp:cNvSpPr/>
      </dsp:nvSpPr>
      <dsp:spPr>
        <a:xfrm rot="19800000">
          <a:off x="5751015" y="2382597"/>
          <a:ext cx="559009" cy="33442"/>
        </a:xfrm>
        <a:custGeom>
          <a:avLst/>
          <a:gdLst/>
          <a:ahLst/>
          <a:cxnLst/>
          <a:rect l="0" t="0" r="0" b="0"/>
          <a:pathLst>
            <a:path>
              <a:moveTo>
                <a:pt x="0" y="16721"/>
              </a:moveTo>
              <a:lnTo>
                <a:pt x="559009" y="167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6544" y="2385343"/>
        <a:ext cx="27950" cy="27950"/>
      </dsp:txXfrm>
    </dsp:sp>
    <dsp:sp modelId="{A6BB1885-6E77-4450-ADF1-F61644E7EF4F}">
      <dsp:nvSpPr>
        <dsp:cNvPr id="0" name=""/>
        <dsp:cNvSpPr/>
      </dsp:nvSpPr>
      <dsp:spPr>
        <a:xfrm>
          <a:off x="6148464" y="869971"/>
          <a:ext cx="1852793" cy="1852793"/>
        </a:xfrm>
        <a:prstGeom prst="ellipse">
          <a:avLst/>
        </a:prstGeom>
        <a:blipFill rotWithShape="0">
          <a:blip xmlns:r="http://schemas.openxmlformats.org/officeDocument/2006/relationships" r:embed="rId3"/>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a:off x="6419799" y="1141306"/>
        <a:ext cx="1310123" cy="1310123"/>
      </dsp:txXfrm>
    </dsp:sp>
    <dsp:sp modelId="{39693D9D-2B22-42F0-B6BF-2F8A47DAB238}">
      <dsp:nvSpPr>
        <dsp:cNvPr id="0" name=""/>
        <dsp:cNvSpPr/>
      </dsp:nvSpPr>
      <dsp:spPr>
        <a:xfrm rot="1800000">
          <a:off x="5751015" y="3588499"/>
          <a:ext cx="559009" cy="33442"/>
        </a:xfrm>
        <a:custGeom>
          <a:avLst/>
          <a:gdLst/>
          <a:ahLst/>
          <a:cxnLst/>
          <a:rect l="0" t="0" r="0" b="0"/>
          <a:pathLst>
            <a:path>
              <a:moveTo>
                <a:pt x="0" y="16721"/>
              </a:moveTo>
              <a:lnTo>
                <a:pt x="559009" y="167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6544" y="3591245"/>
        <a:ext cx="27950" cy="27950"/>
      </dsp:txXfrm>
    </dsp:sp>
    <dsp:sp modelId="{BE433B34-D365-403F-AEB5-9968ED0FCD7A}">
      <dsp:nvSpPr>
        <dsp:cNvPr id="0" name=""/>
        <dsp:cNvSpPr/>
      </dsp:nvSpPr>
      <dsp:spPr>
        <a:xfrm>
          <a:off x="6148464" y="3281774"/>
          <a:ext cx="1852793" cy="1852793"/>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                                                              </a:t>
          </a:r>
          <a:endParaRPr lang="en-US" sz="1800" kern="1200" dirty="0">
            <a:solidFill>
              <a:schemeClr val="tx1"/>
            </a:solidFill>
          </a:endParaRPr>
        </a:p>
      </dsp:txBody>
      <dsp:txXfrm>
        <a:off x="6419799" y="3553109"/>
        <a:ext cx="1310123" cy="1310123"/>
      </dsp:txXfrm>
    </dsp:sp>
    <dsp:sp modelId="{CD8CFBBE-0FE4-4794-A713-4EABD41154CC}">
      <dsp:nvSpPr>
        <dsp:cNvPr id="0" name=""/>
        <dsp:cNvSpPr/>
      </dsp:nvSpPr>
      <dsp:spPr>
        <a:xfrm rot="5400000">
          <a:off x="4706673" y="4191450"/>
          <a:ext cx="559009" cy="33442"/>
        </a:xfrm>
        <a:custGeom>
          <a:avLst/>
          <a:gdLst/>
          <a:ahLst/>
          <a:cxnLst/>
          <a:rect l="0" t="0" r="0" b="0"/>
          <a:pathLst>
            <a:path>
              <a:moveTo>
                <a:pt x="0" y="16721"/>
              </a:moveTo>
              <a:lnTo>
                <a:pt x="559009" y="167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72203" y="4194196"/>
        <a:ext cx="27950" cy="27950"/>
      </dsp:txXfrm>
    </dsp:sp>
    <dsp:sp modelId="{B5249F92-0CE7-4F8C-9AEF-2103CA9B26BD}">
      <dsp:nvSpPr>
        <dsp:cNvPr id="0" name=""/>
        <dsp:cNvSpPr/>
      </dsp:nvSpPr>
      <dsp:spPr>
        <a:xfrm>
          <a:off x="4059781" y="4487676"/>
          <a:ext cx="1852793" cy="1852793"/>
        </a:xfrm>
        <a:prstGeom prst="ellipse">
          <a:avLst/>
        </a:prstGeom>
        <a:blipFill rotWithShape="0">
          <a:blip xmlns:r="http://schemas.openxmlformats.org/officeDocument/2006/relationships" r:embed="rId5"/>
          <a:stretch>
            <a:fillRect/>
          </a:stretch>
        </a:blip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4331116" y="4759011"/>
        <a:ext cx="1310123" cy="1310123"/>
      </dsp:txXfrm>
    </dsp:sp>
    <dsp:sp modelId="{72524979-3891-4DBF-B5FD-0318EE42A8F4}">
      <dsp:nvSpPr>
        <dsp:cNvPr id="0" name=""/>
        <dsp:cNvSpPr/>
      </dsp:nvSpPr>
      <dsp:spPr>
        <a:xfrm rot="9000000">
          <a:off x="3662332" y="3588499"/>
          <a:ext cx="559009" cy="33442"/>
        </a:xfrm>
        <a:custGeom>
          <a:avLst/>
          <a:gdLst/>
          <a:ahLst/>
          <a:cxnLst/>
          <a:rect l="0" t="0" r="0" b="0"/>
          <a:pathLst>
            <a:path>
              <a:moveTo>
                <a:pt x="0" y="16721"/>
              </a:moveTo>
              <a:lnTo>
                <a:pt x="559009" y="167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927861" y="3591245"/>
        <a:ext cx="27950" cy="27950"/>
      </dsp:txXfrm>
    </dsp:sp>
    <dsp:sp modelId="{914F9EAA-C7B5-4F66-81CC-6A2157893B18}">
      <dsp:nvSpPr>
        <dsp:cNvPr id="0" name=""/>
        <dsp:cNvSpPr/>
      </dsp:nvSpPr>
      <dsp:spPr>
        <a:xfrm>
          <a:off x="1971099" y="3281774"/>
          <a:ext cx="1852793" cy="1852793"/>
        </a:xfrm>
        <a:prstGeom prst="ellipse">
          <a:avLst/>
        </a:prstGeom>
        <a:blipFill rotWithShape="0">
          <a:blip xmlns:r="http://schemas.openxmlformats.org/officeDocument/2006/relationships" r:embed="rId6"/>
          <a:stretch>
            <a:fillRect/>
          </a:stretch>
        </a:blip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a:off x="2242434" y="3553109"/>
        <a:ext cx="1310123" cy="1310123"/>
      </dsp:txXfrm>
    </dsp:sp>
    <dsp:sp modelId="{E3E438C5-84CB-456D-A6C8-C086C8FB0E55}">
      <dsp:nvSpPr>
        <dsp:cNvPr id="0" name=""/>
        <dsp:cNvSpPr/>
      </dsp:nvSpPr>
      <dsp:spPr>
        <a:xfrm rot="12600000">
          <a:off x="3662332" y="2382597"/>
          <a:ext cx="559009" cy="33442"/>
        </a:xfrm>
        <a:custGeom>
          <a:avLst/>
          <a:gdLst/>
          <a:ahLst/>
          <a:cxnLst/>
          <a:rect l="0" t="0" r="0" b="0"/>
          <a:pathLst>
            <a:path>
              <a:moveTo>
                <a:pt x="0" y="16721"/>
              </a:moveTo>
              <a:lnTo>
                <a:pt x="559009" y="1672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927861" y="2385343"/>
        <a:ext cx="27950" cy="27950"/>
      </dsp:txXfrm>
    </dsp:sp>
    <dsp:sp modelId="{E966EC92-33BD-41DF-86DA-3081154308C8}">
      <dsp:nvSpPr>
        <dsp:cNvPr id="0" name=""/>
        <dsp:cNvSpPr/>
      </dsp:nvSpPr>
      <dsp:spPr>
        <a:xfrm>
          <a:off x="1971099" y="869971"/>
          <a:ext cx="1852793" cy="1852793"/>
        </a:xfrm>
        <a:prstGeom prst="ellipse">
          <a:avLst/>
        </a:prstGeom>
        <a:blipFill rotWithShape="0">
          <a:blip xmlns:r="http://schemas.openxmlformats.org/officeDocument/2006/relationships" r:embed="rId7"/>
          <a:stretch>
            <a:fillRect/>
          </a:stretch>
        </a:blip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 </a:t>
          </a:r>
          <a:endParaRPr lang="en-US" sz="1800" kern="1200" dirty="0"/>
        </a:p>
      </dsp:txBody>
      <dsp:txXfrm>
        <a:off x="2242434" y="1141306"/>
        <a:ext cx="1310123" cy="131012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9F2D3-B586-425A-BF9E-F6843C0B3815}"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E5694-3233-4F65-B5C3-63D1A5F01994}" type="slidenum">
              <a:rPr lang="en-US" smtClean="0"/>
              <a:t>‹#›</a:t>
            </a:fld>
            <a:endParaRPr lang="en-US"/>
          </a:p>
        </p:txBody>
      </p:sp>
    </p:spTree>
    <p:extLst>
      <p:ext uri="{BB962C8B-B14F-4D97-AF65-F5344CB8AC3E}">
        <p14:creationId xmlns:p14="http://schemas.microsoft.com/office/powerpoint/2010/main" val="3829688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So I am very excited to tell you more about my</a:t>
            </a:r>
            <a:r>
              <a:rPr lang="nl-NL" baseline="0" dirty="0" smtClean="0"/>
              <a:t> vidi-proposal called bravechild. And it is an acronym and it stands for how </a:t>
            </a:r>
            <a:endParaRPr lang="nl-NL" dirty="0" smtClean="0"/>
          </a:p>
        </p:txBody>
      </p:sp>
      <p:sp>
        <p:nvSpPr>
          <p:cNvPr id="4" name="Slide Number Placeholder 3"/>
          <p:cNvSpPr>
            <a:spLocks noGrp="1"/>
          </p:cNvSpPr>
          <p:nvPr>
            <p:ph type="sldNum" sz="quarter" idx="10"/>
          </p:nvPr>
        </p:nvSpPr>
        <p:spPr/>
        <p:txBody>
          <a:bodyPr/>
          <a:lstStyle/>
          <a:p>
            <a:fld id="{DC446306-0636-401B-915F-67FF177E09A9}" type="slidenum">
              <a:rPr lang="en-US" smtClean="0"/>
              <a:t>1</a:t>
            </a:fld>
            <a:endParaRPr lang="en-US"/>
          </a:p>
        </p:txBody>
      </p:sp>
    </p:spTree>
    <p:extLst>
      <p:ext uri="{BB962C8B-B14F-4D97-AF65-F5344CB8AC3E}">
        <p14:creationId xmlns:p14="http://schemas.microsoft.com/office/powerpoint/2010/main" val="2171311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Welkom</a:t>
            </a:r>
            <a:r>
              <a:rPr lang="nl-NL" baseline="0" dirty="0" smtClean="0"/>
              <a:t> bij </a:t>
            </a:r>
            <a:r>
              <a:rPr lang="nl-NL" dirty="0" smtClean="0"/>
              <a:t>mijn </a:t>
            </a:r>
            <a:r>
              <a:rPr lang="nl-NL" dirty="0"/>
              <a:t>onderzoeksaanvraag BRAVECHILD. </a:t>
            </a:r>
            <a:r>
              <a:rPr lang="nl-NL" dirty="0" smtClean="0"/>
              <a:t> </a:t>
            </a:r>
          </a:p>
          <a:p>
            <a:r>
              <a:rPr lang="nl-NL" dirty="0" smtClean="0"/>
              <a:t>Mijn naam is Caroline Junge. </a:t>
            </a:r>
          </a:p>
          <a:p>
            <a:r>
              <a:rPr lang="nl-NL" dirty="0" smtClean="0"/>
              <a:t>En ik </a:t>
            </a:r>
            <a:r>
              <a:rPr lang="nl-NL" dirty="0"/>
              <a:t>wil onderzoeken hoe </a:t>
            </a:r>
            <a:r>
              <a:rPr lang="nl-NL" dirty="0" smtClean="0"/>
              <a:t>vroege breinontwikkeling </a:t>
            </a:r>
            <a:r>
              <a:rPr lang="nl-NL" dirty="0"/>
              <a:t>bijdraagt aan taalontwikkeling van kinderen</a:t>
            </a:r>
            <a:endParaRPr lang="en-US" dirty="0"/>
          </a:p>
        </p:txBody>
      </p:sp>
      <p:sp>
        <p:nvSpPr>
          <p:cNvPr id="4" name="Slide Number Placeholder 3"/>
          <p:cNvSpPr>
            <a:spLocks noGrp="1"/>
          </p:cNvSpPr>
          <p:nvPr>
            <p:ph type="sldNum" sz="quarter" idx="10"/>
          </p:nvPr>
        </p:nvSpPr>
        <p:spPr/>
        <p:txBody>
          <a:bodyPr/>
          <a:lstStyle/>
          <a:p>
            <a:fld id="{DC446306-0636-401B-915F-67FF177E09A9}" type="slidenum">
              <a:rPr lang="en-US" smtClean="0"/>
              <a:t>11</a:t>
            </a:fld>
            <a:endParaRPr lang="en-US"/>
          </a:p>
        </p:txBody>
      </p:sp>
    </p:spTree>
    <p:extLst>
      <p:ext uri="{BB962C8B-B14F-4D97-AF65-F5344CB8AC3E}">
        <p14:creationId xmlns:p14="http://schemas.microsoft.com/office/powerpoint/2010/main" val="350396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[4min30] [nog 40sec] En </a:t>
            </a:r>
            <a:r>
              <a:rPr lang="en-US" baseline="0" dirty="0" err="1" smtClean="0"/>
              <a:t>ik</a:t>
            </a:r>
            <a:r>
              <a:rPr lang="en-US" baseline="0" dirty="0" smtClean="0"/>
              <a:t> ben </a:t>
            </a:r>
            <a:r>
              <a:rPr lang="en-US" baseline="0" dirty="0" err="1" smtClean="0"/>
              <a:t>degene</a:t>
            </a:r>
            <a:r>
              <a:rPr lang="en-US" baseline="0" dirty="0" smtClean="0"/>
              <a:t> die </a:t>
            </a:r>
            <a:r>
              <a:rPr lang="en-US" baseline="0" dirty="0" err="1" smtClean="0"/>
              <a:t>dit</a:t>
            </a:r>
            <a:r>
              <a:rPr lang="en-US" baseline="0" dirty="0" smtClean="0"/>
              <a:t> </a:t>
            </a:r>
            <a:r>
              <a:rPr lang="en-US" baseline="0" dirty="0" err="1" smtClean="0"/>
              <a:t>kan</a:t>
            </a:r>
            <a:r>
              <a:rPr lang="en-US" baseline="0" dirty="0" smtClean="0"/>
              <a:t> </a:t>
            </a:r>
            <a:r>
              <a:rPr lang="en-US" baseline="0" dirty="0" err="1" smtClean="0"/>
              <a:t>doen</a:t>
            </a:r>
            <a:r>
              <a:rPr lang="en-US" dirty="0" smtClean="0"/>
              <a:t> : </a:t>
            </a:r>
          </a:p>
          <a:p>
            <a:r>
              <a:rPr lang="en-US" dirty="0" err="1" smtClean="0"/>
              <a:t>Ik</a:t>
            </a:r>
            <a:r>
              <a:rPr lang="en-US" dirty="0" smtClean="0"/>
              <a:t> </a:t>
            </a:r>
            <a:r>
              <a:rPr lang="en-US" dirty="0" err="1" smtClean="0"/>
              <a:t>heb</a:t>
            </a:r>
            <a:r>
              <a:rPr lang="en-US" baseline="0" dirty="0" smtClean="0"/>
              <a:t> het Youth cohort </a:t>
            </a:r>
            <a:r>
              <a:rPr lang="en-US" baseline="0" dirty="0" err="1" smtClean="0"/>
              <a:t>mee</a:t>
            </a:r>
            <a:r>
              <a:rPr lang="en-US" baseline="0" dirty="0" smtClean="0"/>
              <a:t> </a:t>
            </a:r>
            <a:r>
              <a:rPr lang="en-US" baseline="0" dirty="0" err="1" smtClean="0"/>
              <a:t>helpen</a:t>
            </a:r>
            <a:r>
              <a:rPr lang="en-US" baseline="0" dirty="0" smtClean="0"/>
              <a:t> </a:t>
            </a:r>
            <a:r>
              <a:rPr lang="en-US" baseline="0" dirty="0" err="1" smtClean="0"/>
              <a:t>opzetten</a:t>
            </a:r>
            <a:r>
              <a:rPr lang="en-US" baseline="0" dirty="0" smtClean="0"/>
              <a:t>–</a:t>
            </a:r>
          </a:p>
          <a:p>
            <a:r>
              <a:rPr lang="en-US" baseline="0" dirty="0" err="1" smtClean="0"/>
              <a:t>Ik</a:t>
            </a:r>
            <a:r>
              <a:rPr lang="en-US" baseline="0" dirty="0" smtClean="0"/>
              <a:t> </a:t>
            </a:r>
            <a:r>
              <a:rPr lang="en-US" baseline="0" dirty="0" err="1" smtClean="0"/>
              <a:t>heb</a:t>
            </a:r>
            <a:r>
              <a:rPr lang="en-US" baseline="0" dirty="0" smtClean="0"/>
              <a:t> </a:t>
            </a:r>
            <a:r>
              <a:rPr lang="en-US" baseline="0" dirty="0" err="1" smtClean="0"/>
              <a:t>ruimschoots</a:t>
            </a:r>
            <a:r>
              <a:rPr lang="en-US" baseline="0" dirty="0" smtClean="0"/>
              <a:t> </a:t>
            </a:r>
            <a:r>
              <a:rPr lang="en-US" baseline="0" dirty="0" err="1" smtClean="0"/>
              <a:t>ervaring</a:t>
            </a:r>
            <a:r>
              <a:rPr lang="en-US" baseline="0" dirty="0" smtClean="0"/>
              <a:t> met het </a:t>
            </a:r>
            <a:r>
              <a:rPr lang="en-US" baseline="0" dirty="0" err="1" smtClean="0"/>
              <a:t>analyseren</a:t>
            </a:r>
            <a:r>
              <a:rPr lang="en-US" baseline="0" dirty="0" smtClean="0"/>
              <a:t> van EEG en </a:t>
            </a:r>
            <a:r>
              <a:rPr lang="en-US" baseline="0" dirty="0" err="1" smtClean="0"/>
              <a:t>afnemen</a:t>
            </a:r>
            <a:r>
              <a:rPr lang="en-US" baseline="0" dirty="0" smtClean="0"/>
              <a:t> van </a:t>
            </a:r>
            <a:r>
              <a:rPr lang="en-US" baseline="0" dirty="0" err="1" smtClean="0"/>
              <a:t>taaltoetsen</a:t>
            </a:r>
            <a:r>
              <a:rPr lang="en-US" baseline="0" dirty="0" smtClean="0"/>
              <a:t> [</a:t>
            </a:r>
            <a:r>
              <a:rPr lang="en-US" baseline="0" dirty="0" err="1" smtClean="0"/>
              <a:t>slik</a:t>
            </a:r>
            <a:r>
              <a:rPr lang="en-US" baseline="0" dirty="0" smtClean="0"/>
              <a:t>] . </a:t>
            </a:r>
          </a:p>
          <a:p>
            <a:r>
              <a:rPr lang="en-US" baseline="0" dirty="0" err="1" smtClean="0"/>
              <a:t>Ook</a:t>
            </a:r>
            <a:r>
              <a:rPr lang="en-US" baseline="0" dirty="0" smtClean="0"/>
              <a:t> </a:t>
            </a:r>
            <a:r>
              <a:rPr lang="en-US" baseline="0" dirty="0" err="1" smtClean="0"/>
              <a:t>heb</a:t>
            </a:r>
            <a:r>
              <a:rPr lang="en-US" baseline="0" dirty="0" smtClean="0"/>
              <a:t> </a:t>
            </a:r>
            <a:r>
              <a:rPr lang="en-US" baseline="0" dirty="0" err="1" smtClean="0"/>
              <a:t>ik</a:t>
            </a:r>
            <a:r>
              <a:rPr lang="en-US" baseline="0" dirty="0" smtClean="0"/>
              <a:t> in </a:t>
            </a:r>
            <a:r>
              <a:rPr lang="en-US" baseline="0" dirty="0" err="1" smtClean="0"/>
              <a:t>mijn</a:t>
            </a:r>
            <a:r>
              <a:rPr lang="en-US" baseline="0" dirty="0" smtClean="0"/>
              <a:t> </a:t>
            </a:r>
            <a:r>
              <a:rPr lang="en-US" baseline="0" dirty="0" err="1" smtClean="0"/>
              <a:t>veni</a:t>
            </a:r>
            <a:r>
              <a:rPr lang="en-US" baseline="0" dirty="0" smtClean="0"/>
              <a:t> </a:t>
            </a:r>
            <a:r>
              <a:rPr lang="en-US" baseline="0" dirty="0" err="1" smtClean="0"/>
              <a:t>onderzocht</a:t>
            </a:r>
            <a:r>
              <a:rPr lang="en-US" baseline="0" dirty="0" smtClean="0"/>
              <a:t> hoe groot de </a:t>
            </a:r>
            <a:r>
              <a:rPr lang="en-US" baseline="0" dirty="0" err="1" smtClean="0"/>
              <a:t>invloed</a:t>
            </a:r>
            <a:r>
              <a:rPr lang="en-US" baseline="0" dirty="0" smtClean="0"/>
              <a:t> van de </a:t>
            </a:r>
            <a:r>
              <a:rPr lang="en-US" baseline="0" dirty="0" err="1" smtClean="0"/>
              <a:t>ouders</a:t>
            </a:r>
            <a:r>
              <a:rPr lang="en-US" baseline="0" dirty="0" smtClean="0"/>
              <a:t> </a:t>
            </a:r>
            <a:r>
              <a:rPr lang="en-US" baseline="0" dirty="0" err="1" smtClean="0"/>
              <a:t>kan</a:t>
            </a:r>
            <a:r>
              <a:rPr lang="en-US" baseline="0" dirty="0" smtClean="0"/>
              <a:t> </a:t>
            </a:r>
            <a:r>
              <a:rPr lang="en-US" baseline="0" dirty="0" err="1" smtClean="0"/>
              <a:t>zijn</a:t>
            </a:r>
            <a:r>
              <a:rPr lang="en-US" baseline="0" dirty="0" smtClean="0"/>
              <a:t>. [</a:t>
            </a:r>
            <a:r>
              <a:rPr lang="en-US" b="1" baseline="0" dirty="0" err="1" smtClean="0"/>
              <a:t>adem</a:t>
            </a:r>
            <a:r>
              <a:rPr lang="en-US" baseline="0" dirty="0" smtClean="0"/>
              <a:t>] </a:t>
            </a:r>
          </a:p>
          <a:p>
            <a:r>
              <a:rPr lang="en-US" baseline="0" dirty="0" err="1" smtClean="0"/>
              <a:t>verder</a:t>
            </a:r>
            <a:r>
              <a:rPr lang="en-US" baseline="0" dirty="0" smtClean="0"/>
              <a:t> </a:t>
            </a:r>
            <a:r>
              <a:rPr lang="en-US" baseline="0" dirty="0" err="1" smtClean="0"/>
              <a:t>heb</a:t>
            </a:r>
            <a:r>
              <a:rPr lang="en-US" baseline="0" dirty="0" smtClean="0"/>
              <a:t> </a:t>
            </a:r>
            <a:r>
              <a:rPr lang="en-US" baseline="0" dirty="0" err="1" smtClean="0"/>
              <a:t>ik</a:t>
            </a:r>
            <a:r>
              <a:rPr lang="en-US" baseline="0" dirty="0" smtClean="0"/>
              <a:t> </a:t>
            </a:r>
            <a:r>
              <a:rPr lang="en-US" baseline="0" dirty="0" err="1" smtClean="0"/>
              <a:t>een</a:t>
            </a:r>
            <a:r>
              <a:rPr lang="en-US" baseline="0" dirty="0" smtClean="0"/>
              <a:t> breed </a:t>
            </a:r>
            <a:r>
              <a:rPr lang="en-US" baseline="0" dirty="0" err="1" smtClean="0"/>
              <a:t>interdisciplinair</a:t>
            </a:r>
            <a:r>
              <a:rPr lang="en-US" baseline="0" dirty="0" smtClean="0"/>
              <a:t> network </a:t>
            </a:r>
            <a:r>
              <a:rPr lang="en-US" baseline="0" dirty="0" err="1" smtClean="0"/>
              <a:t>opgezet</a:t>
            </a:r>
            <a:r>
              <a:rPr lang="en-US" baseline="0" dirty="0" smtClean="0"/>
              <a:t> </a:t>
            </a:r>
            <a:r>
              <a:rPr lang="en-US" baseline="0" dirty="0" err="1" smtClean="0"/>
              <a:t>dat</a:t>
            </a:r>
            <a:r>
              <a:rPr lang="en-US" baseline="0" dirty="0" smtClean="0"/>
              <a:t> </a:t>
            </a:r>
            <a:r>
              <a:rPr lang="en-US" baseline="0" dirty="0" err="1" smtClean="0"/>
              <a:t>meewerkt</a:t>
            </a:r>
            <a:r>
              <a:rPr lang="en-US" baseline="0" dirty="0" smtClean="0"/>
              <a:t> </a:t>
            </a:r>
            <a:r>
              <a:rPr lang="en-US" baseline="0" dirty="0" err="1" smtClean="0"/>
              <a:t>aan</a:t>
            </a:r>
            <a:r>
              <a:rPr lang="en-US" baseline="0" dirty="0" smtClean="0"/>
              <a:t> BRAVECHILD [</a:t>
            </a:r>
            <a:r>
              <a:rPr lang="en-US" baseline="0" dirty="0" err="1" smtClean="0"/>
              <a:t>slik</a:t>
            </a:r>
            <a:r>
              <a:rPr lang="en-US" baseline="0" dirty="0" smtClean="0"/>
              <a:t>]–</a:t>
            </a:r>
          </a:p>
          <a:p>
            <a:r>
              <a:rPr lang="en-US" baseline="0" dirty="0" err="1" smtClean="0"/>
              <a:t>Ik</a:t>
            </a:r>
            <a:r>
              <a:rPr lang="en-US" baseline="0" dirty="0" smtClean="0"/>
              <a:t> </a:t>
            </a:r>
            <a:r>
              <a:rPr lang="en-US" baseline="0" dirty="0" err="1" smtClean="0"/>
              <a:t>heb</a:t>
            </a:r>
            <a:r>
              <a:rPr lang="en-US" baseline="0" dirty="0" smtClean="0"/>
              <a:t> </a:t>
            </a:r>
            <a:r>
              <a:rPr lang="en-US" baseline="0" dirty="0" err="1" smtClean="0"/>
              <a:t>contacten</a:t>
            </a:r>
            <a:r>
              <a:rPr lang="en-US" baseline="0" dirty="0" smtClean="0"/>
              <a:t> </a:t>
            </a:r>
            <a:r>
              <a:rPr lang="en-US" baseline="0" dirty="0" err="1" smtClean="0"/>
              <a:t>gelegd</a:t>
            </a:r>
            <a:r>
              <a:rPr lang="en-US" baseline="0" dirty="0" smtClean="0"/>
              <a:t> met </a:t>
            </a:r>
            <a:r>
              <a:rPr lang="en-US" baseline="0" dirty="0" err="1" smtClean="0"/>
              <a:t>zowel</a:t>
            </a:r>
            <a:r>
              <a:rPr lang="en-US" baseline="0" dirty="0" smtClean="0"/>
              <a:t> </a:t>
            </a:r>
            <a:r>
              <a:rPr lang="en-US" baseline="0" dirty="0" err="1" smtClean="0"/>
              <a:t>onderzoekers</a:t>
            </a:r>
            <a:r>
              <a:rPr lang="en-US" baseline="0" dirty="0" smtClean="0"/>
              <a:t> </a:t>
            </a:r>
            <a:r>
              <a:rPr lang="en-US" baseline="0" dirty="0" err="1" smtClean="0"/>
              <a:t>als</a:t>
            </a:r>
            <a:r>
              <a:rPr lang="en-US" baseline="0" dirty="0" smtClean="0"/>
              <a:t> met </a:t>
            </a:r>
            <a:r>
              <a:rPr lang="en-US" baseline="0" dirty="0" err="1" smtClean="0"/>
              <a:t>logopedisten</a:t>
            </a:r>
            <a:r>
              <a:rPr lang="en-US" baseline="0" dirty="0" smtClean="0"/>
              <a:t> en </a:t>
            </a:r>
            <a:r>
              <a:rPr lang="en-US" baseline="0" dirty="0" err="1" smtClean="0"/>
              <a:t>neonatologen</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C446306-0636-401B-915F-67FF177E09A9}" type="slidenum">
              <a:rPr lang="en-US" smtClean="0"/>
              <a:t>12</a:t>
            </a:fld>
            <a:endParaRPr lang="en-US"/>
          </a:p>
        </p:txBody>
      </p:sp>
    </p:spTree>
    <p:extLst>
      <p:ext uri="{BB962C8B-B14F-4D97-AF65-F5344CB8AC3E}">
        <p14:creationId xmlns:p14="http://schemas.microsoft.com/office/powerpoint/2010/main" val="23973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many of</a:t>
            </a:r>
            <a:r>
              <a:rPr lang="en-US" baseline="0" dirty="0" smtClean="0"/>
              <a:t> you know I am interested in how children learn their first language. And we know that infants do this from a very age onwards. Take this 14-m-old. Can you tell me what her first language is? Is it </a:t>
            </a:r>
            <a:r>
              <a:rPr lang="en-US" baseline="0" dirty="0" err="1" smtClean="0"/>
              <a:t>portuegese</a:t>
            </a:r>
            <a:r>
              <a:rPr lang="en-US" baseline="0" dirty="0" smtClean="0"/>
              <a:t>, Icelandic, mandarin or </a:t>
            </a:r>
            <a:r>
              <a:rPr lang="en-US" baseline="0" dirty="0" err="1" smtClean="0"/>
              <a:t>dutch</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91E5694-3233-4F65-B5C3-63D1A5F01994}" type="slidenum">
              <a:rPr lang="en-US" smtClean="0"/>
              <a:t>2</a:t>
            </a:fld>
            <a:endParaRPr lang="en-US"/>
          </a:p>
        </p:txBody>
      </p:sp>
    </p:spTree>
    <p:extLst>
      <p:ext uri="{BB962C8B-B14F-4D97-AF65-F5344CB8AC3E}">
        <p14:creationId xmlns:p14="http://schemas.microsoft.com/office/powerpoint/2010/main" val="422399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We </a:t>
            </a:r>
            <a:r>
              <a:rPr lang="nl-NL" dirty="0" smtClean="0"/>
              <a:t>know that children rapidly lern their first language; as 3-m-olds they may still suck on</a:t>
            </a:r>
            <a:r>
              <a:rPr lang="nl-NL" baseline="0" dirty="0" smtClean="0"/>
              <a:t> how they should hold a phone,</a:t>
            </a:r>
            <a:endParaRPr lang="nl-NL" dirty="0" smtClean="0"/>
          </a:p>
          <a:p>
            <a:r>
              <a:rPr lang="nl-NL" dirty="0" smtClean="0"/>
              <a:t>By three years most children can have real conversations on their phone, </a:t>
            </a:r>
            <a:endParaRPr lang="nl-NL" dirty="0" smtClean="0"/>
          </a:p>
        </p:txBody>
      </p:sp>
      <p:sp>
        <p:nvSpPr>
          <p:cNvPr id="4" name="Slide Number Placeholder 3"/>
          <p:cNvSpPr>
            <a:spLocks noGrp="1"/>
          </p:cNvSpPr>
          <p:nvPr>
            <p:ph type="sldNum" sz="quarter" idx="10"/>
          </p:nvPr>
        </p:nvSpPr>
        <p:spPr/>
        <p:txBody>
          <a:bodyPr/>
          <a:lstStyle/>
          <a:p>
            <a:fld id="{DC446306-0636-401B-915F-67FF177E09A9}" type="slidenum">
              <a:rPr lang="en-US" smtClean="0"/>
              <a:t>3</a:t>
            </a:fld>
            <a:endParaRPr lang="en-US"/>
          </a:p>
        </p:txBody>
      </p:sp>
    </p:spTree>
    <p:extLst>
      <p:ext uri="{BB962C8B-B14F-4D97-AF65-F5344CB8AC3E}">
        <p14:creationId xmlns:p14="http://schemas.microsoft.com/office/powerpoint/2010/main" val="234393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What we also know is that there are tons of individual</a:t>
            </a:r>
            <a:r>
              <a:rPr lang="nl-NL" baseline="0" dirty="0" smtClean="0"/>
              <a:t> differences in the speed with which they build their language. </a:t>
            </a:r>
            <a:r>
              <a:rPr lang="nl-NL" dirty="0" smtClean="0"/>
              <a:t>!  </a:t>
            </a:r>
          </a:p>
          <a:p>
            <a:r>
              <a:rPr lang="nl-NL" dirty="0" smtClean="0"/>
              <a:t>There is progress for Eevery child</a:t>
            </a:r>
            <a:r>
              <a:rPr lang="nl-NL" baseline="0" dirty="0" smtClean="0"/>
              <a:t> with time, but there individual differences can be  meaningful later in life – they connect to academic performance, happiness in life, friends etc. So we really want to know what are meaningful predicters early in life. That’s useful information if you want to identify those at risk of delays, or provide speech and language therapy. And we already know some predicters – we know that parental proficiency plays a big role, we also know that child’s ability to process speech plays a role, but they do not predict everything.   </a:t>
            </a:r>
            <a:endParaRPr lang="nl-NL" dirty="0"/>
          </a:p>
        </p:txBody>
      </p:sp>
      <p:sp>
        <p:nvSpPr>
          <p:cNvPr id="4" name="Slide Number Placeholder 3"/>
          <p:cNvSpPr>
            <a:spLocks noGrp="1"/>
          </p:cNvSpPr>
          <p:nvPr>
            <p:ph type="sldNum" sz="quarter" idx="10"/>
          </p:nvPr>
        </p:nvSpPr>
        <p:spPr/>
        <p:txBody>
          <a:bodyPr/>
          <a:lstStyle/>
          <a:p>
            <a:fld id="{DC446306-0636-401B-915F-67FF177E09A9}" type="slidenum">
              <a:rPr lang="en-US" smtClean="0"/>
              <a:t>4</a:t>
            </a:fld>
            <a:endParaRPr lang="en-US"/>
          </a:p>
        </p:txBody>
      </p:sp>
    </p:spTree>
    <p:extLst>
      <p:ext uri="{BB962C8B-B14F-4D97-AF65-F5344CB8AC3E}">
        <p14:creationId xmlns:p14="http://schemas.microsoft.com/office/powerpoint/2010/main" val="112850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[1min 20] </a:t>
            </a:r>
            <a:r>
              <a:rPr lang="en-US" dirty="0" smtClean="0"/>
              <a:t>I believe another</a:t>
            </a:r>
            <a:r>
              <a:rPr lang="en-US" baseline="0" dirty="0" smtClean="0"/>
              <a:t> key explaining factor could be brain development </a:t>
            </a:r>
            <a:endParaRPr lang="en-US" dirty="0" smtClean="0"/>
          </a:p>
          <a:p>
            <a:r>
              <a:rPr lang="en-US" dirty="0" smtClean="0"/>
              <a:t>You need to learn your mother tongue</a:t>
            </a:r>
            <a:r>
              <a:rPr lang="en-US" baseline="0" dirty="0" smtClean="0"/>
              <a:t>. </a:t>
            </a:r>
            <a:endParaRPr lang="en-US" baseline="0" dirty="0" smtClean="0"/>
          </a:p>
          <a:p>
            <a:r>
              <a:rPr lang="en-US" baseline="0" dirty="0" smtClean="0"/>
              <a:t>Learning requires not only exposure to this language, but also a healthy brain. . </a:t>
            </a:r>
            <a:endParaRPr lang="en-US" baseline="0" dirty="0" smtClean="0"/>
          </a:p>
          <a:p>
            <a:r>
              <a:rPr lang="en-US" baseline="0" dirty="0" smtClean="0"/>
              <a:t>In de </a:t>
            </a:r>
            <a:r>
              <a:rPr lang="en-US" baseline="0" dirty="0" err="1" smtClean="0"/>
              <a:t>vroegste</a:t>
            </a:r>
            <a:r>
              <a:rPr lang="en-US" baseline="0" dirty="0" smtClean="0"/>
              <a:t> </a:t>
            </a:r>
            <a:r>
              <a:rPr lang="en-US" baseline="0" dirty="0" err="1" smtClean="0"/>
              <a:t>kindertijd</a:t>
            </a:r>
            <a:r>
              <a:rPr lang="en-US" baseline="0" dirty="0" smtClean="0"/>
              <a:t> is </a:t>
            </a:r>
            <a:r>
              <a:rPr lang="en-US" baseline="0" dirty="0" err="1" smtClean="0"/>
              <a:t>dat</a:t>
            </a:r>
            <a:r>
              <a:rPr lang="en-US" baseline="0" dirty="0" smtClean="0"/>
              <a:t> </a:t>
            </a:r>
            <a:r>
              <a:rPr lang="en-US" baseline="0" dirty="0" err="1" smtClean="0"/>
              <a:t>brein</a:t>
            </a:r>
            <a:r>
              <a:rPr lang="en-US" baseline="0" dirty="0" smtClean="0"/>
              <a:t> nog </a:t>
            </a:r>
            <a:r>
              <a:rPr lang="en-US" baseline="0" dirty="0" err="1" smtClean="0"/>
              <a:t>enorm</a:t>
            </a:r>
            <a:r>
              <a:rPr lang="en-US" baseline="0" dirty="0" smtClean="0"/>
              <a:t> in </a:t>
            </a:r>
            <a:r>
              <a:rPr lang="en-US" baseline="0" dirty="0" err="1" smtClean="0"/>
              <a:t>ontwikkeling</a:t>
            </a:r>
            <a:r>
              <a:rPr lang="en-US" baseline="0" dirty="0" smtClean="0"/>
              <a:t>. [ADEM]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de </a:t>
            </a:r>
            <a:r>
              <a:rPr lang="en-US" dirty="0" err="1" smtClean="0"/>
              <a:t>prenatale</a:t>
            </a:r>
            <a:r>
              <a:rPr lang="en-US" dirty="0" smtClean="0"/>
              <a:t> </a:t>
            </a:r>
            <a:r>
              <a:rPr lang="en-US" dirty="0" err="1" smtClean="0"/>
              <a:t>fase</a:t>
            </a:r>
            <a:r>
              <a:rPr lang="en-US" dirty="0" smtClean="0"/>
              <a:t> </a:t>
            </a:r>
            <a:r>
              <a:rPr lang="en-US" dirty="0" err="1" smtClean="0"/>
              <a:t>worden</a:t>
            </a:r>
            <a:r>
              <a:rPr lang="en-US" dirty="0" smtClean="0"/>
              <a:t> de </a:t>
            </a:r>
            <a:r>
              <a:rPr lang="en-US" dirty="0" err="1" smtClean="0"/>
              <a:t>structuren</a:t>
            </a:r>
            <a:r>
              <a:rPr lang="en-US" dirty="0" smtClean="0"/>
              <a:t> </a:t>
            </a:r>
            <a:r>
              <a:rPr lang="en-US" dirty="0" err="1" smtClean="0"/>
              <a:t>aangelegd</a:t>
            </a:r>
            <a:r>
              <a:rPr lang="en-US" baseline="0" dirty="0" smtClean="0"/>
              <a:t> ,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de </a:t>
            </a:r>
            <a:r>
              <a:rPr lang="en-US" baseline="0" dirty="0" err="1" smtClean="0"/>
              <a:t>babytijd</a:t>
            </a:r>
            <a:r>
              <a:rPr lang="en-US" baseline="0" dirty="0" smtClean="0"/>
              <a:t> </a:t>
            </a:r>
            <a:r>
              <a:rPr lang="en-US" baseline="0" dirty="0" err="1" smtClean="0"/>
              <a:t>worden</a:t>
            </a:r>
            <a:r>
              <a:rPr lang="en-US" baseline="0" dirty="0" smtClean="0"/>
              <a:t> de </a:t>
            </a:r>
            <a:r>
              <a:rPr lang="en-US" baseline="0" dirty="0" err="1" smtClean="0"/>
              <a:t>verbindingen</a:t>
            </a:r>
            <a:r>
              <a:rPr lang="en-US" baseline="0" dirty="0" smtClean="0"/>
              <a:t> en </a:t>
            </a:r>
            <a:r>
              <a:rPr lang="en-US" baseline="0" dirty="0" err="1" smtClean="0"/>
              <a:t>netwerken</a:t>
            </a:r>
            <a:r>
              <a:rPr lang="en-US" baseline="0" dirty="0" smtClean="0"/>
              <a:t> </a:t>
            </a:r>
            <a:r>
              <a:rPr lang="en-US" baseline="0" dirty="0" err="1" smtClean="0"/>
              <a:t>aangelegd</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nodig</a:t>
            </a:r>
            <a:r>
              <a:rPr lang="en-US" baseline="0" dirty="0" smtClean="0"/>
              <a:t> </a:t>
            </a:r>
            <a:r>
              <a:rPr lang="en-US" baseline="0" dirty="0" err="1" smtClean="0"/>
              <a:t>voor</a:t>
            </a:r>
            <a:r>
              <a:rPr lang="en-US" baseline="0" dirty="0" smtClean="0"/>
              <a:t> </a:t>
            </a:r>
            <a:r>
              <a:rPr lang="en-US" baseline="0" dirty="0" err="1" smtClean="0"/>
              <a:t>specialisatie</a:t>
            </a:r>
            <a:r>
              <a:rPr lang="en-US" baseline="0" dirty="0" smtClean="0"/>
              <a:t> in het </a:t>
            </a:r>
            <a:r>
              <a:rPr lang="en-US" baseline="0" dirty="0" err="1" smtClean="0"/>
              <a:t>brein</a:t>
            </a:r>
            <a:r>
              <a:rPr lang="en-US" baseline="0" dirty="0" smtClean="0"/>
              <a:t> om  </a:t>
            </a:r>
            <a:r>
              <a:rPr lang="en-US" baseline="0" dirty="0" err="1" smtClean="0"/>
              <a:t>taal</a:t>
            </a:r>
            <a:r>
              <a:rPr lang="en-US" baseline="0" dirty="0" smtClean="0"/>
              <a:t> te </a:t>
            </a:r>
            <a:r>
              <a:rPr lang="en-US" baseline="0" dirty="0" err="1" smtClean="0"/>
              <a:t>leren</a:t>
            </a:r>
            <a:r>
              <a:rPr lang="en-US" baseline="0" dirty="0" smtClean="0"/>
              <a:t> [HAAL ADEM]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En we </a:t>
            </a:r>
            <a:r>
              <a:rPr lang="en-US" baseline="0" dirty="0" err="1" smtClean="0"/>
              <a:t>weten</a:t>
            </a:r>
            <a:r>
              <a:rPr lang="en-US" baseline="0" dirty="0" smtClean="0"/>
              <a:t> </a:t>
            </a:r>
            <a:r>
              <a:rPr lang="en-US" baseline="0" dirty="0" err="1" smtClean="0"/>
              <a:t>dat</a:t>
            </a:r>
            <a:r>
              <a:rPr lang="en-US" baseline="0" dirty="0" smtClean="0"/>
              <a:t> </a:t>
            </a:r>
            <a:r>
              <a:rPr lang="en-US" baseline="0" dirty="0" err="1" smtClean="0"/>
              <a:t>er</a:t>
            </a:r>
            <a:r>
              <a:rPr lang="en-US" baseline="0" dirty="0" smtClean="0"/>
              <a:t> </a:t>
            </a:r>
            <a:r>
              <a:rPr lang="en-US" baseline="0" dirty="0" err="1" smtClean="0"/>
              <a:t>ook</a:t>
            </a:r>
            <a:r>
              <a:rPr lang="en-US" baseline="0" dirty="0" smtClean="0"/>
              <a:t> in </a:t>
            </a:r>
            <a:r>
              <a:rPr lang="en-US" baseline="0" dirty="0" err="1" smtClean="0"/>
              <a:t>deze</a:t>
            </a:r>
            <a:r>
              <a:rPr lang="en-US" baseline="0" dirty="0" smtClean="0"/>
              <a:t> </a:t>
            </a:r>
            <a:r>
              <a:rPr lang="en-US" baseline="0" dirty="0" err="1" smtClean="0"/>
              <a:t>vroege</a:t>
            </a:r>
            <a:r>
              <a:rPr lang="en-US" baseline="0" dirty="0" smtClean="0"/>
              <a:t> </a:t>
            </a:r>
            <a:r>
              <a:rPr lang="en-US" baseline="0" dirty="0" err="1" smtClean="0"/>
              <a:t>breinontwikkeling</a:t>
            </a:r>
            <a:r>
              <a:rPr lang="en-US" baseline="0" dirty="0" smtClean="0"/>
              <a:t> </a:t>
            </a:r>
            <a:r>
              <a:rPr lang="en-US" baseline="0" dirty="0" err="1" smtClean="0"/>
              <a:t>veel</a:t>
            </a:r>
            <a:r>
              <a:rPr lang="en-US" baseline="0" dirty="0" smtClean="0"/>
              <a:t> </a:t>
            </a:r>
            <a:r>
              <a:rPr lang="en-US" baseline="0" dirty="0" err="1" smtClean="0"/>
              <a:t>individuele</a:t>
            </a:r>
            <a:r>
              <a:rPr lang="en-US" baseline="0" dirty="0" smtClean="0"/>
              <a:t> </a:t>
            </a:r>
            <a:r>
              <a:rPr lang="en-US" baseline="0" dirty="0" err="1" smtClean="0"/>
              <a:t>verschillen</a:t>
            </a:r>
            <a:r>
              <a:rPr lang="en-US" baseline="0" dirty="0" smtClean="0"/>
              <a:t> </a:t>
            </a:r>
            <a:r>
              <a:rPr lang="en-US" baseline="0" dirty="0" err="1" smtClean="0"/>
              <a:t>zijn</a:t>
            </a:r>
            <a:r>
              <a:rPr lang="en-US" baseline="0" dirty="0" smtClean="0"/>
              <a:t>.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C446306-0636-401B-915F-67FF177E09A9}" type="slidenum">
              <a:rPr lang="en-US" smtClean="0"/>
              <a:t>5</a:t>
            </a:fld>
            <a:endParaRPr lang="en-US"/>
          </a:p>
        </p:txBody>
      </p:sp>
    </p:spTree>
    <p:extLst>
      <p:ext uri="{BB962C8B-B14F-4D97-AF65-F5344CB8AC3E}">
        <p14:creationId xmlns:p14="http://schemas.microsoft.com/office/powerpoint/2010/main" val="42529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3">
              <a:defRPr/>
            </a:pPr>
            <a:r>
              <a:rPr lang="en-US" dirty="0" smtClean="0"/>
              <a:t>[152] Wat we nog </a:t>
            </a:r>
            <a:r>
              <a:rPr lang="en-US" dirty="0" err="1" smtClean="0"/>
              <a:t>niet</a:t>
            </a:r>
            <a:r>
              <a:rPr lang="en-US" dirty="0" smtClean="0"/>
              <a:t> </a:t>
            </a:r>
            <a:r>
              <a:rPr lang="en-US" dirty="0" err="1" smtClean="0"/>
              <a:t>weten</a:t>
            </a:r>
            <a:r>
              <a:rPr lang="en-US" baseline="0" dirty="0" smtClean="0"/>
              <a:t> </a:t>
            </a:r>
          </a:p>
          <a:p>
            <a:pPr defTabSz="914283">
              <a:defRPr/>
            </a:pPr>
            <a:r>
              <a:rPr lang="en-US" baseline="0" dirty="0" smtClean="0"/>
              <a:t>is hoe </a:t>
            </a:r>
            <a:r>
              <a:rPr lang="en-US" baseline="0" dirty="0" err="1" smtClean="0"/>
              <a:t>deze</a:t>
            </a:r>
            <a:r>
              <a:rPr lang="en-US" baseline="0" dirty="0" smtClean="0"/>
              <a:t> </a:t>
            </a:r>
            <a:r>
              <a:rPr lang="en-US" baseline="0" dirty="0" err="1" smtClean="0"/>
              <a:t>vroege</a:t>
            </a:r>
            <a:r>
              <a:rPr lang="en-US" baseline="0" dirty="0" smtClean="0"/>
              <a:t> </a:t>
            </a:r>
            <a:r>
              <a:rPr lang="en-US" baseline="0" dirty="0" err="1" smtClean="0"/>
              <a:t>breinontwikkeling</a:t>
            </a:r>
            <a:r>
              <a:rPr lang="en-US" baseline="0" dirty="0" smtClean="0"/>
              <a:t> </a:t>
            </a:r>
            <a:r>
              <a:rPr lang="en-US" baseline="0" dirty="0" err="1" smtClean="0"/>
              <a:t>samenhangt</a:t>
            </a:r>
            <a:r>
              <a:rPr lang="en-US" baseline="0" dirty="0" smtClean="0"/>
              <a:t> met </a:t>
            </a:r>
            <a:r>
              <a:rPr lang="en-US" baseline="0" dirty="0" err="1" smtClean="0"/>
              <a:t>latere</a:t>
            </a:r>
            <a:r>
              <a:rPr lang="en-US" baseline="0" dirty="0" smtClean="0"/>
              <a:t> </a:t>
            </a:r>
            <a:r>
              <a:rPr lang="en-US" baseline="0" dirty="0" err="1" smtClean="0"/>
              <a:t>taalontwikkeling</a:t>
            </a:r>
            <a:endParaRPr lang="en-US" dirty="0" smtClean="0"/>
          </a:p>
          <a:p>
            <a:pPr defTabSz="914283">
              <a:defRPr/>
            </a:pPr>
            <a:r>
              <a:rPr lang="en-US" dirty="0" smtClean="0"/>
              <a:t>met </a:t>
            </a:r>
            <a:r>
              <a:rPr lang="en-US" dirty="0" err="1" smtClean="0"/>
              <a:t>Bravechild</a:t>
            </a:r>
            <a:r>
              <a:rPr lang="en-US" dirty="0" smtClean="0"/>
              <a:t> </a:t>
            </a:r>
            <a:r>
              <a:rPr lang="en-US" dirty="0" err="1" smtClean="0"/>
              <a:t>wil</a:t>
            </a:r>
            <a:r>
              <a:rPr lang="en-US" dirty="0" smtClean="0"/>
              <a:t> </a:t>
            </a:r>
            <a:r>
              <a:rPr lang="en-US" dirty="0" err="1" smtClean="0"/>
              <a:t>ik</a:t>
            </a:r>
            <a:r>
              <a:rPr lang="en-US" dirty="0" smtClean="0"/>
              <a:t> </a:t>
            </a:r>
            <a:r>
              <a:rPr lang="en-US" dirty="0" err="1" smtClean="0"/>
              <a:t>deze</a:t>
            </a:r>
            <a:r>
              <a:rPr lang="en-US" baseline="0" dirty="0" smtClean="0"/>
              <a:t> </a:t>
            </a:r>
            <a:r>
              <a:rPr lang="en-US" b="1" baseline="0" dirty="0" err="1" smtClean="0"/>
              <a:t>vraag</a:t>
            </a:r>
            <a:r>
              <a:rPr lang="en-US" b="1" baseline="0" dirty="0" smtClean="0"/>
              <a:t> </a:t>
            </a:r>
            <a:r>
              <a:rPr lang="en-US" b="1" baseline="0" dirty="0" err="1" smtClean="0"/>
              <a:t>beantwoorden</a:t>
            </a:r>
            <a:endParaRPr lang="en-US" b="1" baseline="0" dirty="0" smtClean="0"/>
          </a:p>
        </p:txBody>
      </p:sp>
      <p:sp>
        <p:nvSpPr>
          <p:cNvPr id="4" name="Slide Number Placeholder 3"/>
          <p:cNvSpPr>
            <a:spLocks noGrp="1"/>
          </p:cNvSpPr>
          <p:nvPr>
            <p:ph type="sldNum" sz="quarter" idx="10"/>
          </p:nvPr>
        </p:nvSpPr>
        <p:spPr/>
        <p:txBody>
          <a:bodyPr/>
          <a:lstStyle/>
          <a:p>
            <a:fld id="{DC446306-0636-401B-915F-67FF177E09A9}" type="slidenum">
              <a:rPr lang="en-US" smtClean="0"/>
              <a:t>7</a:t>
            </a:fld>
            <a:endParaRPr lang="en-US"/>
          </a:p>
        </p:txBody>
      </p:sp>
    </p:spTree>
    <p:extLst>
      <p:ext uri="{BB962C8B-B14F-4D97-AF65-F5344CB8AC3E}">
        <p14:creationId xmlns:p14="http://schemas.microsoft.com/office/powerpoint/2010/main" val="50476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[3min] </a:t>
            </a:r>
            <a:r>
              <a:rPr lang="en-US" baseline="0" dirty="0" smtClean="0"/>
              <a:t>Hoe </a:t>
            </a:r>
            <a:r>
              <a:rPr lang="en-US" baseline="0" dirty="0" err="1" smtClean="0"/>
              <a:t>wil</a:t>
            </a:r>
            <a:r>
              <a:rPr lang="en-US" baseline="0" dirty="0" smtClean="0"/>
              <a:t> </a:t>
            </a:r>
            <a:r>
              <a:rPr lang="en-US" baseline="0" dirty="0" err="1" smtClean="0"/>
              <a:t>ik</a:t>
            </a:r>
            <a:r>
              <a:rPr lang="en-US" baseline="0" dirty="0" smtClean="0"/>
              <a:t> </a:t>
            </a:r>
            <a:r>
              <a:rPr lang="en-US" baseline="0" dirty="0" err="1" smtClean="0"/>
              <a:t>dit</a:t>
            </a:r>
            <a:r>
              <a:rPr lang="en-US" baseline="0" dirty="0" smtClean="0"/>
              <a:t> </a:t>
            </a:r>
            <a:r>
              <a:rPr lang="en-US" baseline="0" dirty="0" err="1" smtClean="0"/>
              <a:t>bereiken</a:t>
            </a:r>
            <a:r>
              <a:rPr lang="en-US" baseline="0" dirty="0" smtClean="0"/>
              <a:t>? </a:t>
            </a:r>
            <a:r>
              <a:rPr lang="en-US" b="1" dirty="0" err="1" smtClean="0"/>
              <a:t>Mijn</a:t>
            </a:r>
            <a:r>
              <a:rPr lang="en-US" b="1" dirty="0" smtClean="0"/>
              <a:t> </a:t>
            </a:r>
            <a:r>
              <a:rPr lang="en-US" b="1" dirty="0" err="1" smtClean="0"/>
              <a:t>vernieuwende</a:t>
            </a:r>
            <a:r>
              <a:rPr lang="en-US" b="1" dirty="0" smtClean="0"/>
              <a:t> </a:t>
            </a:r>
            <a:r>
              <a:rPr lang="en-US" b="1" dirty="0" err="1" smtClean="0"/>
              <a:t>aanpak</a:t>
            </a:r>
            <a:r>
              <a:rPr lang="en-US" b="1" dirty="0" smtClean="0"/>
              <a:t> is…</a:t>
            </a:r>
          </a:p>
          <a:p>
            <a:r>
              <a:rPr lang="en-US" baseline="0" dirty="0" smtClean="0"/>
              <a:t> </a:t>
            </a:r>
            <a:r>
              <a:rPr lang="en-US" baseline="0" dirty="0" err="1" smtClean="0"/>
              <a:t>Vroege</a:t>
            </a:r>
            <a:r>
              <a:rPr lang="en-US" baseline="0" dirty="0" smtClean="0"/>
              <a:t> </a:t>
            </a:r>
            <a:r>
              <a:rPr lang="en-US" baseline="0" dirty="0" err="1" smtClean="0"/>
              <a:t>breinontwikkeling</a:t>
            </a:r>
            <a:r>
              <a:rPr lang="en-US" baseline="0" dirty="0" smtClean="0"/>
              <a:t> = </a:t>
            </a:r>
            <a:r>
              <a:rPr lang="en-US" baseline="0" dirty="0" err="1" smtClean="0"/>
              <a:t>zwangerschap</a:t>
            </a:r>
            <a:r>
              <a:rPr lang="en-US" baseline="0" dirty="0" smtClean="0"/>
              <a:t> via3D echo’s en in de </a:t>
            </a:r>
            <a:r>
              <a:rPr lang="en-US" baseline="0" dirty="0" err="1" smtClean="0"/>
              <a:t>babytijd</a:t>
            </a:r>
            <a:r>
              <a:rPr lang="en-US" baseline="0" dirty="0" smtClean="0"/>
              <a:t> met EEG-; </a:t>
            </a:r>
          </a:p>
          <a:p>
            <a:r>
              <a:rPr lang="en-US" baseline="0" dirty="0" err="1" smtClean="0"/>
              <a:t>Beide</a:t>
            </a:r>
            <a:r>
              <a:rPr lang="en-US" baseline="0" dirty="0" smtClean="0"/>
              <a:t> </a:t>
            </a:r>
            <a:r>
              <a:rPr lang="en-US" baseline="0" dirty="0" err="1" smtClean="0"/>
              <a:t>fases</a:t>
            </a:r>
            <a:r>
              <a:rPr lang="en-US" baseline="0" dirty="0" smtClean="0"/>
              <a:t> </a:t>
            </a:r>
            <a:r>
              <a:rPr lang="en-US" baseline="0" dirty="0" err="1" smtClean="0"/>
              <a:t>zijn</a:t>
            </a:r>
            <a:r>
              <a:rPr lang="en-US" baseline="0" dirty="0" smtClean="0"/>
              <a:t> </a:t>
            </a:r>
            <a:r>
              <a:rPr lang="en-US" baseline="0" dirty="0" err="1" smtClean="0"/>
              <a:t>deze</a:t>
            </a:r>
            <a:r>
              <a:rPr lang="en-US" baseline="0" dirty="0" smtClean="0"/>
              <a:t> </a:t>
            </a:r>
            <a:r>
              <a:rPr lang="en-US" baseline="0" dirty="0" err="1" smtClean="0"/>
              <a:t>maten</a:t>
            </a:r>
            <a:r>
              <a:rPr lang="en-US" baseline="0" dirty="0" smtClean="0"/>
              <a:t> </a:t>
            </a:r>
            <a:r>
              <a:rPr lang="en-US" baseline="0" dirty="0" err="1" smtClean="0"/>
              <a:t>verzameld</a:t>
            </a:r>
            <a:r>
              <a:rPr lang="en-US" baseline="0" dirty="0" smtClean="0"/>
              <a:t> op </a:t>
            </a:r>
            <a:r>
              <a:rPr lang="en-US" b="1" baseline="0" dirty="0" smtClean="0"/>
              <a:t>2 </a:t>
            </a:r>
            <a:r>
              <a:rPr lang="en-US" b="1" baseline="0" dirty="0" err="1" smtClean="0"/>
              <a:t>leeftijden</a:t>
            </a:r>
            <a:r>
              <a:rPr lang="en-US" baseline="0" dirty="0" smtClean="0"/>
              <a:t>. Je </a:t>
            </a:r>
            <a:r>
              <a:rPr lang="en-US" baseline="0" dirty="0" err="1" smtClean="0"/>
              <a:t>kunt</a:t>
            </a:r>
            <a:r>
              <a:rPr lang="en-US" baseline="0" dirty="0" smtClean="0"/>
              <a:t> </a:t>
            </a:r>
            <a:r>
              <a:rPr lang="en-US" baseline="0" dirty="0" err="1" smtClean="0"/>
              <a:t>dus</a:t>
            </a:r>
            <a:r>
              <a:rPr lang="en-US" baseline="0" dirty="0" smtClean="0"/>
              <a:t> </a:t>
            </a:r>
            <a:r>
              <a:rPr lang="en-US" baseline="0" dirty="0" err="1" smtClean="0"/>
              <a:t>goed</a:t>
            </a:r>
            <a:r>
              <a:rPr lang="en-US" baseline="0" dirty="0" smtClean="0"/>
              <a:t> de </a:t>
            </a:r>
            <a:r>
              <a:rPr lang="en-US" baseline="0" dirty="0" err="1" smtClean="0"/>
              <a:t>ontwikkeling</a:t>
            </a:r>
            <a:r>
              <a:rPr lang="en-US" baseline="0" dirty="0" smtClean="0"/>
              <a:t> </a:t>
            </a:r>
            <a:r>
              <a:rPr lang="en-US" baseline="0" dirty="0" err="1" smtClean="0"/>
              <a:t>zien</a:t>
            </a:r>
            <a:r>
              <a:rPr lang="en-US" baseline="0" dirty="0" smtClean="0"/>
              <a:t>. </a:t>
            </a:r>
            <a:br>
              <a:rPr lang="en-US" baseline="0" dirty="0" smtClean="0"/>
            </a:br>
            <a:r>
              <a:rPr lang="en-US" baseline="0" dirty="0" err="1" smtClean="0"/>
              <a:t>ook</a:t>
            </a:r>
            <a:r>
              <a:rPr lang="en-US" baseline="0" dirty="0" smtClean="0"/>
              <a:t> </a:t>
            </a:r>
            <a:r>
              <a:rPr lang="en-US" baseline="0" dirty="0" err="1" smtClean="0"/>
              <a:t>hun</a:t>
            </a:r>
            <a:r>
              <a:rPr lang="en-US" baseline="0" dirty="0" smtClean="0"/>
              <a:t> </a:t>
            </a:r>
            <a:r>
              <a:rPr lang="en-US" b="1" baseline="0" dirty="0" err="1" smtClean="0"/>
              <a:t>SPRAAK</a:t>
            </a:r>
            <a:r>
              <a:rPr lang="en-US" baseline="0" dirty="0" err="1" smtClean="0"/>
              <a:t>perceptie</a:t>
            </a:r>
            <a:r>
              <a:rPr lang="en-US" baseline="0" dirty="0" smtClean="0"/>
              <a:t>; maar we </a:t>
            </a:r>
            <a:r>
              <a:rPr lang="en-US" baseline="0" dirty="0" err="1" smtClean="0"/>
              <a:t>missen</a:t>
            </a:r>
            <a:r>
              <a:rPr lang="en-US" baseline="0" dirty="0" smtClean="0"/>
              <a:t> nog de </a:t>
            </a:r>
            <a:r>
              <a:rPr lang="en-US" baseline="0" dirty="0" err="1" smtClean="0"/>
              <a:t>juiste</a:t>
            </a:r>
            <a:r>
              <a:rPr lang="en-US" baseline="0" dirty="0" smtClean="0"/>
              <a:t> </a:t>
            </a:r>
            <a:r>
              <a:rPr lang="en-US" baseline="0" dirty="0" err="1" smtClean="0"/>
              <a:t>uitkomstmaten</a:t>
            </a:r>
            <a:r>
              <a:rPr lang="en-US" baseline="0" dirty="0" smtClean="0"/>
              <a:t> </a:t>
            </a:r>
            <a:r>
              <a:rPr lang="en-US" baseline="0" dirty="0" err="1" smtClean="0"/>
              <a:t>namelijk</a:t>
            </a:r>
            <a:r>
              <a:rPr lang="en-US" baseline="0" dirty="0" smtClean="0"/>
              <a:t> </a:t>
            </a:r>
            <a:r>
              <a:rPr lang="en-US" baseline="0" dirty="0" err="1" smtClean="0"/>
              <a:t>hun</a:t>
            </a:r>
            <a:r>
              <a:rPr lang="en-US" baseline="0" dirty="0" smtClean="0"/>
              <a:t> </a:t>
            </a:r>
            <a:r>
              <a:rPr lang="en-US" baseline="0" dirty="0" err="1" smtClean="0"/>
              <a:t>taalprofiel</a:t>
            </a:r>
            <a:r>
              <a:rPr lang="en-US" baseline="0" dirty="0" smtClean="0"/>
              <a:t>! </a:t>
            </a:r>
            <a:endParaRPr lang="en-US" dirty="0" smtClean="0"/>
          </a:p>
          <a:p>
            <a:pPr marL="0" marR="0" indent="0" algn="l" defTabSz="947641" rtl="0" eaLnBrk="1" fontAlgn="auto" latinLnBrk="0" hangingPunct="1">
              <a:lnSpc>
                <a:spcPct val="100000"/>
              </a:lnSpc>
              <a:spcBef>
                <a:spcPts val="0"/>
              </a:spcBef>
              <a:spcAft>
                <a:spcPts val="0"/>
              </a:spcAft>
              <a:buClrTx/>
              <a:buSzTx/>
              <a:buFontTx/>
              <a:buNone/>
              <a:tabLst/>
              <a:defRPr/>
            </a:pPr>
            <a:r>
              <a:rPr lang="en-US" dirty="0" err="1" smtClean="0"/>
              <a:t>Ik</a:t>
            </a:r>
            <a:r>
              <a:rPr lang="en-US" dirty="0" smtClean="0"/>
              <a:t> </a:t>
            </a:r>
            <a:r>
              <a:rPr lang="en-US" dirty="0" err="1" smtClean="0"/>
              <a:t>wil</a:t>
            </a:r>
            <a:r>
              <a:rPr lang="en-US" dirty="0" smtClean="0"/>
              <a:t> </a:t>
            </a:r>
            <a:r>
              <a:rPr lang="en-US" dirty="0" err="1" smtClean="0"/>
              <a:t>daarom</a:t>
            </a:r>
            <a:r>
              <a:rPr lang="en-US" dirty="0" smtClean="0"/>
              <a:t> </a:t>
            </a:r>
            <a:r>
              <a:rPr lang="en-US" baseline="0" dirty="0" smtClean="0"/>
              <a:t>[SLIK} [</a:t>
            </a:r>
            <a:r>
              <a:rPr lang="en-US" baseline="0" dirty="0" err="1" smtClean="0"/>
              <a:t>waarom</a:t>
            </a:r>
            <a:r>
              <a:rPr lang="en-US" baseline="0" dirty="0" smtClean="0"/>
              <a:t> nu </a:t>
            </a:r>
            <a:r>
              <a:rPr lang="en-US" baseline="0" dirty="0" err="1" smtClean="0"/>
              <a:t>dit</a:t>
            </a:r>
            <a:r>
              <a:rPr lang="en-US" baseline="0" dirty="0" smtClean="0"/>
              <a:t> Onderzoek?] </a:t>
            </a:r>
          </a:p>
          <a:p>
            <a:pPr marL="0" marR="0" indent="0" algn="l" defTabSz="947641" rtl="0" eaLnBrk="1" fontAlgn="auto" latinLnBrk="0" hangingPunct="1">
              <a:lnSpc>
                <a:spcPct val="100000"/>
              </a:lnSpc>
              <a:spcBef>
                <a:spcPts val="0"/>
              </a:spcBef>
              <a:spcAft>
                <a:spcPts val="0"/>
              </a:spcAft>
              <a:buClrTx/>
              <a:buSzTx/>
              <a:buFontTx/>
              <a:buNone/>
              <a:tabLst/>
              <a:defRPr/>
            </a:pPr>
            <a:r>
              <a:rPr lang="en-US" baseline="0" dirty="0" err="1" smtClean="0"/>
              <a:t>Kinderen</a:t>
            </a:r>
            <a:r>
              <a:rPr lang="en-US" baseline="0" dirty="0" smtClean="0"/>
              <a:t> </a:t>
            </a:r>
            <a:r>
              <a:rPr lang="en-US" baseline="0" dirty="0" err="1" smtClean="0"/>
              <a:t>zijn</a:t>
            </a:r>
            <a:r>
              <a:rPr lang="en-US" baseline="0" dirty="0" smtClean="0"/>
              <a:t> oud </a:t>
            </a:r>
            <a:r>
              <a:rPr lang="en-US" baseline="0" dirty="0" err="1" smtClean="0"/>
              <a:t>genoeg</a:t>
            </a:r>
            <a:r>
              <a:rPr lang="en-US" baseline="0" dirty="0" smtClean="0"/>
              <a:t> om </a:t>
            </a:r>
            <a:r>
              <a:rPr lang="en-US" baseline="0" dirty="0" err="1" smtClean="0"/>
              <a:t>hun</a:t>
            </a:r>
            <a:r>
              <a:rPr lang="en-US" baseline="0" dirty="0" smtClean="0"/>
              <a:t> complete </a:t>
            </a:r>
            <a:r>
              <a:rPr lang="en-US" baseline="0" dirty="0" err="1" smtClean="0"/>
              <a:t>taalvaardigheden</a:t>
            </a:r>
            <a:r>
              <a:rPr lang="en-US" baseline="0" dirty="0" smtClean="0"/>
              <a:t> in </a:t>
            </a:r>
            <a:r>
              <a:rPr lang="en-US" baseline="0" dirty="0" err="1" smtClean="0"/>
              <a:t>kaart</a:t>
            </a:r>
            <a:r>
              <a:rPr lang="en-US" baseline="0" dirty="0" smtClean="0"/>
              <a:t> te </a:t>
            </a:r>
            <a:r>
              <a:rPr lang="en-US" baseline="0" dirty="0" err="1" smtClean="0"/>
              <a:t>brengen</a:t>
            </a:r>
            <a:r>
              <a:rPr lang="en-US" baseline="0" dirty="0" smtClean="0"/>
              <a:t> met </a:t>
            </a:r>
            <a:r>
              <a:rPr lang="en-US" baseline="0" dirty="0" err="1" smtClean="0"/>
              <a:t>behulp</a:t>
            </a:r>
            <a:r>
              <a:rPr lang="en-US" baseline="0" dirty="0" smtClean="0"/>
              <a:t> van </a:t>
            </a:r>
            <a:r>
              <a:rPr lang="en-US" baseline="0" dirty="0" err="1" smtClean="0"/>
              <a:t>genormeerde</a:t>
            </a:r>
            <a:r>
              <a:rPr lang="en-US" baseline="0" dirty="0" smtClean="0"/>
              <a:t> </a:t>
            </a:r>
            <a:r>
              <a:rPr lang="en-US" baseline="0" dirty="0" err="1" smtClean="0"/>
              <a:t>taaltoetsen</a:t>
            </a:r>
            <a:r>
              <a:rPr lang="en-US" baseline="0" dirty="0" smtClean="0"/>
              <a:t> </a:t>
            </a:r>
            <a:r>
              <a:rPr lang="en-US" b="1" baseline="0" dirty="0" smtClean="0"/>
              <a:t>[SLIK] </a:t>
            </a:r>
            <a:r>
              <a:rPr lang="en-US" baseline="0" dirty="0" smtClean="0"/>
              <a:t>[3.55] De </a:t>
            </a:r>
            <a:r>
              <a:rPr lang="en-US" baseline="0" dirty="0" err="1" smtClean="0"/>
              <a:t>volgende</a:t>
            </a:r>
            <a:r>
              <a:rPr lang="en-US" baseline="0" dirty="0" smtClean="0"/>
              <a:t> </a:t>
            </a:r>
            <a:r>
              <a:rPr lang="en-US" baseline="0" dirty="0" err="1" smtClean="0"/>
              <a:t>stap</a:t>
            </a:r>
            <a:r>
              <a:rPr lang="en-US" baseline="0" dirty="0" smtClean="0"/>
              <a:t> is om </a:t>
            </a:r>
            <a:r>
              <a:rPr lang="en-US" baseline="0" dirty="0" err="1" smtClean="0"/>
              <a:t>alle</a:t>
            </a:r>
            <a:r>
              <a:rPr lang="en-US" baseline="0" dirty="0" smtClean="0"/>
              <a:t> </a:t>
            </a:r>
            <a:r>
              <a:rPr lang="en-US" baseline="0" dirty="0" err="1" smtClean="0"/>
              <a:t>mogelijke</a:t>
            </a:r>
            <a:r>
              <a:rPr lang="en-US" baseline="0" dirty="0" smtClean="0"/>
              <a:t> </a:t>
            </a:r>
            <a:r>
              <a:rPr lang="en-US" baseline="0" dirty="0" err="1" smtClean="0"/>
              <a:t>voorspellers</a:t>
            </a:r>
            <a:r>
              <a:rPr lang="en-US" baseline="0" dirty="0" smtClean="0"/>
              <a:t> te </a:t>
            </a:r>
            <a:r>
              <a:rPr lang="en-US" baseline="0" dirty="0" err="1" smtClean="0"/>
              <a:t>koppelen</a:t>
            </a:r>
            <a:r>
              <a:rPr lang="en-US" baseline="0" dirty="0" smtClean="0"/>
              <a:t> </a:t>
            </a:r>
            <a:r>
              <a:rPr lang="en-US" baseline="0" dirty="0" err="1" smtClean="0"/>
              <a:t>aan</a:t>
            </a:r>
            <a:r>
              <a:rPr lang="en-US" baseline="0" dirty="0" smtClean="0"/>
              <a:t> </a:t>
            </a:r>
            <a:r>
              <a:rPr lang="en-US" baseline="0" dirty="0" err="1" smtClean="0"/>
              <a:t>hun</a:t>
            </a:r>
            <a:r>
              <a:rPr lang="en-US" baseline="0" dirty="0" smtClean="0"/>
              <a:t> </a:t>
            </a:r>
            <a:r>
              <a:rPr lang="en-US" baseline="0" dirty="0" err="1" smtClean="0"/>
              <a:t>latere</a:t>
            </a:r>
            <a:r>
              <a:rPr lang="en-US" baseline="0" dirty="0" smtClean="0"/>
              <a:t> </a:t>
            </a:r>
            <a:r>
              <a:rPr lang="en-US" baseline="0" dirty="0" err="1" smtClean="0"/>
              <a:t>taalprofiel</a:t>
            </a:r>
            <a:r>
              <a:rPr lang="en-US" baseline="0" dirty="0" smtClean="0"/>
              <a:t>. </a:t>
            </a:r>
          </a:p>
          <a:p>
            <a:pPr marL="0" marR="0" indent="0" algn="l" defTabSz="947641" rtl="0" eaLnBrk="1" fontAlgn="auto" latinLnBrk="0" hangingPunct="1">
              <a:lnSpc>
                <a:spcPct val="100000"/>
              </a:lnSpc>
              <a:spcBef>
                <a:spcPts val="0"/>
              </a:spcBef>
              <a:spcAft>
                <a:spcPts val="0"/>
              </a:spcAft>
              <a:buClrTx/>
              <a:buSzTx/>
              <a:buFontTx/>
              <a:buNone/>
              <a:tabLst/>
              <a:defRPr/>
            </a:pPr>
            <a:r>
              <a:rPr lang="en-US" baseline="0" dirty="0" err="1" smtClean="0"/>
              <a:t>Dit</a:t>
            </a:r>
            <a:r>
              <a:rPr lang="en-US" baseline="0" dirty="0" smtClean="0"/>
              <a:t> doe </a:t>
            </a:r>
            <a:r>
              <a:rPr lang="en-US" baseline="0" dirty="0" err="1" smtClean="0"/>
              <a:t>ik</a:t>
            </a:r>
            <a:r>
              <a:rPr lang="en-US" baseline="0" dirty="0" smtClean="0"/>
              <a:t> </a:t>
            </a:r>
            <a:r>
              <a:rPr lang="en-US" baseline="0" dirty="0" err="1" smtClean="0"/>
              <a:t>eerst</a:t>
            </a:r>
            <a:r>
              <a:rPr lang="en-US" baseline="0" dirty="0" smtClean="0"/>
              <a:t> in </a:t>
            </a:r>
            <a:r>
              <a:rPr lang="en-US" baseline="0" dirty="0" err="1" smtClean="0"/>
              <a:t>drie</a:t>
            </a:r>
            <a:r>
              <a:rPr lang="en-US" baseline="0" dirty="0" smtClean="0"/>
              <a:t> </a:t>
            </a:r>
            <a:r>
              <a:rPr lang="en-US" baseline="0" dirty="0" err="1" smtClean="0"/>
              <a:t>aparte</a:t>
            </a:r>
            <a:r>
              <a:rPr lang="en-US" baseline="0" dirty="0" smtClean="0"/>
              <a:t> </a:t>
            </a:r>
            <a:r>
              <a:rPr lang="en-US" baseline="0" dirty="0" err="1" smtClean="0"/>
              <a:t>werkpakkketten</a:t>
            </a:r>
            <a:r>
              <a:rPr lang="en-US" baseline="0" dirty="0" smtClean="0"/>
              <a:t>.  </a:t>
            </a:r>
          </a:p>
          <a:p>
            <a:pPr marL="0" marR="0" indent="0" algn="l" defTabSz="947641" rtl="0" eaLnBrk="1" fontAlgn="auto" latinLnBrk="0" hangingPunct="1">
              <a:lnSpc>
                <a:spcPct val="100000"/>
              </a:lnSpc>
              <a:spcBef>
                <a:spcPts val="0"/>
              </a:spcBef>
              <a:spcAft>
                <a:spcPts val="0"/>
              </a:spcAft>
              <a:buClrTx/>
              <a:buSzTx/>
              <a:buFontTx/>
              <a:buNone/>
              <a:tabLst/>
              <a:defRPr/>
            </a:pPr>
            <a:r>
              <a:rPr lang="en-US" baseline="0" dirty="0" smtClean="0"/>
              <a:t>2 </a:t>
            </a:r>
            <a:r>
              <a:rPr lang="en-US" baseline="0" dirty="0" err="1" smtClean="0"/>
              <a:t>phds</a:t>
            </a:r>
            <a:r>
              <a:rPr lang="en-US" baseline="0" dirty="0" smtClean="0"/>
              <a:t> </a:t>
            </a:r>
            <a:r>
              <a:rPr lang="en-US" baseline="0" dirty="0" err="1" smtClean="0"/>
              <a:t>onderzoeken</a:t>
            </a:r>
            <a:r>
              <a:rPr lang="en-US" baseline="0" dirty="0" smtClean="0"/>
              <a:t> de </a:t>
            </a:r>
            <a:r>
              <a:rPr lang="en-US" baseline="0" dirty="0" err="1" smtClean="0"/>
              <a:t>relatie</a:t>
            </a:r>
            <a:r>
              <a:rPr lang="en-US" baseline="0" dirty="0" smtClean="0"/>
              <a:t> met </a:t>
            </a:r>
            <a:r>
              <a:rPr lang="en-US" baseline="0" dirty="0" err="1" smtClean="0"/>
              <a:t>hersenontwikkeling</a:t>
            </a:r>
            <a:r>
              <a:rPr lang="en-US" baseline="0" dirty="0" smtClean="0"/>
              <a:t>. </a:t>
            </a:r>
          </a:p>
          <a:p>
            <a:pPr marL="0" marR="0" indent="0" algn="l" defTabSz="947641" rtl="0" eaLnBrk="1" fontAlgn="auto" latinLnBrk="0" hangingPunct="1">
              <a:lnSpc>
                <a:spcPct val="100000"/>
              </a:lnSpc>
              <a:spcBef>
                <a:spcPts val="0"/>
              </a:spcBef>
              <a:spcAft>
                <a:spcPts val="0"/>
              </a:spcAft>
              <a:buClrTx/>
              <a:buSzTx/>
              <a:buFontTx/>
              <a:buNone/>
              <a:tabLst/>
              <a:defRPr/>
            </a:pPr>
            <a:r>
              <a:rPr lang="en-US" baseline="0" dirty="0" err="1" smtClean="0"/>
              <a:t>Bij</a:t>
            </a:r>
            <a:r>
              <a:rPr lang="en-US" baseline="0" dirty="0" smtClean="0"/>
              <a:t> </a:t>
            </a:r>
            <a:r>
              <a:rPr lang="en-US" baseline="0" dirty="0" err="1" smtClean="0"/>
              <a:t>elke</a:t>
            </a:r>
            <a:r>
              <a:rPr lang="en-US" baseline="0" dirty="0" smtClean="0"/>
              <a:t> </a:t>
            </a:r>
            <a:r>
              <a:rPr lang="en-US" baseline="0" dirty="0" err="1" smtClean="0"/>
              <a:t>periode</a:t>
            </a:r>
            <a:r>
              <a:rPr lang="en-US" baseline="0" dirty="0" smtClean="0"/>
              <a:t> </a:t>
            </a:r>
            <a:r>
              <a:rPr lang="en-US" baseline="0" dirty="0" err="1" smtClean="0"/>
              <a:t>kunnen</a:t>
            </a:r>
            <a:r>
              <a:rPr lang="en-US" baseline="0" dirty="0" smtClean="0"/>
              <a:t> we de </a:t>
            </a:r>
            <a:r>
              <a:rPr lang="en-US" baseline="0" dirty="0" err="1" smtClean="0"/>
              <a:t>breinmaten</a:t>
            </a:r>
            <a:r>
              <a:rPr lang="en-US" baseline="0" dirty="0" smtClean="0"/>
              <a:t> op </a:t>
            </a:r>
            <a:r>
              <a:rPr lang="en-US" b="1" baseline="0" dirty="0" err="1" smtClean="0"/>
              <a:t>verschillende</a:t>
            </a:r>
            <a:r>
              <a:rPr lang="en-US" b="1" baseline="0" dirty="0" smtClean="0"/>
              <a:t> </a:t>
            </a:r>
            <a:r>
              <a:rPr lang="en-US" b="1" baseline="0" dirty="0" err="1" smtClean="0"/>
              <a:t>manieren</a:t>
            </a:r>
            <a:r>
              <a:rPr lang="en-US" b="1" baseline="0" dirty="0" smtClean="0"/>
              <a:t> </a:t>
            </a:r>
            <a:r>
              <a:rPr lang="en-US" b="1" baseline="0" dirty="0" err="1" smtClean="0"/>
              <a:t>kwantificeren</a:t>
            </a:r>
            <a:r>
              <a:rPr lang="en-US" b="1" baseline="0" dirty="0" smtClean="0"/>
              <a:t> </a:t>
            </a:r>
            <a:r>
              <a:rPr lang="en-US" baseline="0" dirty="0" smtClean="0"/>
              <a:t>– van </a:t>
            </a:r>
            <a:r>
              <a:rPr lang="en-US" baseline="0" dirty="0" err="1" smtClean="0"/>
              <a:t>taalspecifiek</a:t>
            </a:r>
            <a:r>
              <a:rPr lang="en-US" baseline="0" dirty="0" smtClean="0"/>
              <a:t> </a:t>
            </a:r>
            <a:r>
              <a:rPr lang="en-US" baseline="0" dirty="0" err="1" smtClean="0"/>
              <a:t>naar</a:t>
            </a:r>
            <a:r>
              <a:rPr lang="en-US" baseline="0" dirty="0" smtClean="0"/>
              <a:t> </a:t>
            </a:r>
            <a:r>
              <a:rPr lang="en-US" baseline="0" dirty="0" err="1" smtClean="0"/>
              <a:t>meer</a:t>
            </a:r>
            <a:r>
              <a:rPr lang="en-US" baseline="0" dirty="0" smtClean="0"/>
              <a:t> </a:t>
            </a:r>
            <a:r>
              <a:rPr lang="en-US" baseline="0" dirty="0" err="1" smtClean="0"/>
              <a:t>algemenere</a:t>
            </a:r>
            <a:r>
              <a:rPr lang="en-US" baseline="0" dirty="0" smtClean="0"/>
              <a:t> </a:t>
            </a:r>
            <a:r>
              <a:rPr lang="en-US" baseline="0" dirty="0" err="1" smtClean="0"/>
              <a:t>breinmaten</a:t>
            </a:r>
            <a:r>
              <a:rPr lang="en-US" baseline="0" dirty="0" smtClean="0"/>
              <a:t>. Zo </a:t>
            </a:r>
            <a:r>
              <a:rPr lang="en-US" baseline="0" dirty="0" err="1" smtClean="0"/>
              <a:t>kunnen</a:t>
            </a:r>
            <a:r>
              <a:rPr lang="en-US" baseline="0" dirty="0" smtClean="0"/>
              <a:t> we </a:t>
            </a:r>
            <a:r>
              <a:rPr lang="en-US" baseline="0" dirty="0" err="1" smtClean="0"/>
              <a:t>onderzoeken</a:t>
            </a:r>
            <a:r>
              <a:rPr lang="en-US" baseline="0" dirty="0" smtClean="0"/>
              <a:t> </a:t>
            </a:r>
            <a:r>
              <a:rPr lang="en-US" baseline="0" dirty="0" err="1" smtClean="0"/>
              <a:t>welke</a:t>
            </a:r>
            <a:r>
              <a:rPr lang="en-US" baseline="0" dirty="0" smtClean="0"/>
              <a:t> </a:t>
            </a:r>
            <a:r>
              <a:rPr lang="en-US" baseline="0" dirty="0" err="1" smtClean="0"/>
              <a:t>breinmaat</a:t>
            </a:r>
            <a:r>
              <a:rPr lang="en-US" baseline="0" dirty="0" smtClean="0"/>
              <a:t> de </a:t>
            </a:r>
            <a:r>
              <a:rPr lang="en-US" baseline="0" dirty="0" err="1" smtClean="0"/>
              <a:t>meest</a:t>
            </a:r>
            <a:r>
              <a:rPr lang="en-US" baseline="0" dirty="0" smtClean="0"/>
              <a:t> </a:t>
            </a:r>
            <a:r>
              <a:rPr lang="en-US" baseline="0" dirty="0" err="1" smtClean="0"/>
              <a:t>voorspellende</a:t>
            </a:r>
            <a:r>
              <a:rPr lang="en-US" baseline="0" dirty="0" smtClean="0"/>
              <a:t> </a:t>
            </a:r>
            <a:r>
              <a:rPr lang="en-US" baseline="0" dirty="0" err="1" smtClean="0"/>
              <a:t>waarde</a:t>
            </a:r>
            <a:r>
              <a:rPr lang="en-US" baseline="0" dirty="0" smtClean="0"/>
              <a:t> </a:t>
            </a:r>
            <a:r>
              <a:rPr lang="en-US" baseline="0" dirty="0" err="1" smtClean="0"/>
              <a:t>heeft</a:t>
            </a:r>
            <a:r>
              <a:rPr lang="en-US" baseline="0" dirty="0" smtClean="0"/>
              <a:t>. </a:t>
            </a:r>
          </a:p>
          <a:p>
            <a:pPr marL="0" marR="0" indent="0" algn="l" defTabSz="947641" rtl="0" eaLnBrk="1" fontAlgn="auto" latinLnBrk="0" hangingPunct="1">
              <a:lnSpc>
                <a:spcPct val="100000"/>
              </a:lnSpc>
              <a:spcBef>
                <a:spcPts val="0"/>
              </a:spcBef>
              <a:spcAft>
                <a:spcPts val="0"/>
              </a:spcAft>
              <a:buClrTx/>
              <a:buSzTx/>
              <a:buFontTx/>
              <a:buNone/>
              <a:tabLst/>
              <a:defRPr/>
            </a:pPr>
            <a:r>
              <a:rPr lang="en-US" baseline="0" dirty="0" err="1" smtClean="0"/>
              <a:t>Zelf</a:t>
            </a:r>
            <a:r>
              <a:rPr lang="en-US" baseline="0" dirty="0" smtClean="0"/>
              <a:t> Onderzoek </a:t>
            </a:r>
            <a:r>
              <a:rPr lang="en-US" baseline="0" dirty="0" err="1" smtClean="0"/>
              <a:t>ik</a:t>
            </a:r>
            <a:r>
              <a:rPr lang="en-US" baseline="0" dirty="0" smtClean="0"/>
              <a:t> </a:t>
            </a:r>
            <a:r>
              <a:rPr lang="en-US" baseline="0" dirty="0" err="1" smtClean="0"/>
              <a:t>eerst</a:t>
            </a:r>
            <a:r>
              <a:rPr lang="en-US" baseline="0" dirty="0" smtClean="0"/>
              <a:t> hoe </a:t>
            </a:r>
            <a:r>
              <a:rPr lang="en-US" baseline="0" dirty="0" err="1" smtClean="0"/>
              <a:t>voorspellend</a:t>
            </a:r>
            <a:r>
              <a:rPr lang="en-US" baseline="0" dirty="0" smtClean="0"/>
              <a:t> </a:t>
            </a:r>
            <a:r>
              <a:rPr lang="en-US" baseline="0" dirty="0" err="1" smtClean="0"/>
              <a:t>SPRAAKperceptie</a:t>
            </a:r>
            <a:r>
              <a:rPr lang="en-US" baseline="0" dirty="0" smtClean="0"/>
              <a:t> </a:t>
            </a:r>
            <a:r>
              <a:rPr lang="en-US" baseline="0" dirty="0" err="1" smtClean="0"/>
              <a:t>bij</a:t>
            </a:r>
            <a:r>
              <a:rPr lang="en-US" baseline="0" dirty="0" smtClean="0"/>
              <a:t> </a:t>
            </a:r>
            <a:r>
              <a:rPr lang="en-US" baseline="0" dirty="0" err="1" smtClean="0"/>
              <a:t>Peuters</a:t>
            </a:r>
            <a:r>
              <a:rPr lang="en-US" baseline="0" dirty="0" smtClean="0"/>
              <a:t> is. </a:t>
            </a:r>
          </a:p>
          <a:p>
            <a:pPr marL="0" marR="0" indent="0" algn="l" defTabSz="947641" rtl="0" eaLnBrk="1" fontAlgn="auto" latinLnBrk="0" hangingPunct="1">
              <a:lnSpc>
                <a:spcPct val="100000"/>
              </a:lnSpc>
              <a:spcBef>
                <a:spcPts val="0"/>
              </a:spcBef>
              <a:spcAft>
                <a:spcPts val="0"/>
              </a:spcAft>
              <a:buClrTx/>
              <a:buSzTx/>
              <a:buFontTx/>
              <a:buNone/>
              <a:tabLst/>
              <a:defRPr/>
            </a:pPr>
            <a:r>
              <a:rPr lang="en-US" baseline="0" dirty="0" smtClean="0"/>
              <a:t>Ten </a:t>
            </a:r>
            <a:r>
              <a:rPr lang="en-US" baseline="0" dirty="0" err="1" smtClean="0"/>
              <a:t>slotte</a:t>
            </a:r>
            <a:r>
              <a:rPr lang="en-US" baseline="0" dirty="0" smtClean="0"/>
              <a:t> </a:t>
            </a:r>
            <a:r>
              <a:rPr lang="en-US" baseline="0" dirty="0" err="1" smtClean="0"/>
              <a:t>komen</a:t>
            </a:r>
            <a:r>
              <a:rPr lang="en-US" baseline="0" dirty="0" smtClean="0"/>
              <a:t> de </a:t>
            </a:r>
            <a:r>
              <a:rPr lang="en-US" baseline="0" dirty="0" err="1" smtClean="0"/>
              <a:t>beste</a:t>
            </a:r>
            <a:r>
              <a:rPr lang="en-US" baseline="0" dirty="0" smtClean="0"/>
              <a:t> </a:t>
            </a:r>
            <a:r>
              <a:rPr lang="en-US" baseline="0" dirty="0" err="1" smtClean="0"/>
              <a:t>voorspellers</a:t>
            </a:r>
            <a:r>
              <a:rPr lang="en-US" baseline="0" dirty="0" smtClean="0"/>
              <a:t> </a:t>
            </a:r>
            <a:r>
              <a:rPr lang="en-US" baseline="0" dirty="0" err="1" smtClean="0"/>
              <a:t>samen</a:t>
            </a:r>
            <a:r>
              <a:rPr lang="en-US" baseline="0" dirty="0" smtClean="0"/>
              <a:t> in </a:t>
            </a:r>
            <a:r>
              <a:rPr lang="en-US" baseline="0" dirty="0" err="1" smtClean="0"/>
              <a:t>mijn</a:t>
            </a:r>
            <a:r>
              <a:rPr lang="en-US" baseline="0" dirty="0" smtClean="0"/>
              <a:t> model. [130]</a:t>
            </a:r>
          </a:p>
          <a:p>
            <a:endParaRPr lang="en-US" baseline="0" dirty="0" smtClean="0"/>
          </a:p>
          <a:p>
            <a:r>
              <a:rPr lang="en-US" baseline="0" dirty="0" smtClean="0"/>
              <a:t>[</a:t>
            </a:r>
            <a:r>
              <a:rPr lang="en-US" baseline="0" dirty="0" err="1" smtClean="0"/>
              <a:t>duurt</a:t>
            </a:r>
            <a:r>
              <a:rPr lang="en-US" baseline="0" dirty="0" smtClean="0"/>
              <a:t> 1. 30]</a:t>
            </a:r>
            <a:endParaRPr lang="en-US" dirty="0" smtClean="0"/>
          </a:p>
          <a:p>
            <a:endParaRPr lang="en-US" dirty="0" smtClean="0"/>
          </a:p>
          <a:p>
            <a:r>
              <a:rPr lang="en-US" baseline="0" dirty="0" smtClean="0"/>
              <a:t>Qua </a:t>
            </a:r>
            <a:r>
              <a:rPr lang="en-US" b="1" baseline="0" dirty="0" err="1" smtClean="0"/>
              <a:t>uitkomstmaten</a:t>
            </a:r>
            <a:r>
              <a:rPr lang="en-US" baseline="0" dirty="0" smtClean="0"/>
              <a:t> </a:t>
            </a:r>
            <a:r>
              <a:rPr lang="en-US" baseline="0" dirty="0" err="1" smtClean="0"/>
              <a:t>ga</a:t>
            </a:r>
            <a:r>
              <a:rPr lang="en-US" baseline="0" dirty="0" smtClean="0"/>
              <a:t> </a:t>
            </a:r>
            <a:r>
              <a:rPr lang="en-US" baseline="0" dirty="0" err="1" smtClean="0"/>
              <a:t>ik</a:t>
            </a:r>
            <a:r>
              <a:rPr lang="en-US" baseline="0" dirty="0" smtClean="0"/>
              <a:t> </a:t>
            </a:r>
            <a:r>
              <a:rPr lang="en-US" baseline="0" dirty="0" err="1" smtClean="0"/>
              <a:t>verder</a:t>
            </a:r>
            <a:r>
              <a:rPr lang="en-US" baseline="0" dirty="0" smtClean="0"/>
              <a:t> </a:t>
            </a:r>
            <a:r>
              <a:rPr lang="en-US" baseline="0" dirty="0" err="1" smtClean="0"/>
              <a:t>dan</a:t>
            </a:r>
            <a:r>
              <a:rPr lang="en-US" baseline="0" dirty="0" smtClean="0"/>
              <a:t> </a:t>
            </a:r>
            <a:r>
              <a:rPr lang="en-US" baseline="0" dirty="0" err="1" smtClean="0"/>
              <a:t>alleen</a:t>
            </a:r>
            <a:r>
              <a:rPr lang="en-US" baseline="0" dirty="0" smtClean="0"/>
              <a:t> </a:t>
            </a:r>
            <a:r>
              <a:rPr lang="en-US" baseline="0" dirty="0" err="1" smtClean="0"/>
              <a:t>woordenschatbegrip</a:t>
            </a:r>
            <a:r>
              <a:rPr lang="en-US" baseline="0" dirty="0" smtClean="0"/>
              <a:t> – </a:t>
            </a:r>
            <a:r>
              <a:rPr lang="en-US" baseline="0" dirty="0" err="1" smtClean="0"/>
              <a:t>ik</a:t>
            </a:r>
            <a:r>
              <a:rPr lang="en-US" baseline="0" dirty="0" smtClean="0"/>
              <a:t> </a:t>
            </a:r>
            <a:r>
              <a:rPr lang="en-US" baseline="0" dirty="0" err="1" smtClean="0"/>
              <a:t>kijk</a:t>
            </a:r>
            <a:r>
              <a:rPr lang="en-US" baseline="0" dirty="0" smtClean="0"/>
              <a:t> </a:t>
            </a:r>
            <a:r>
              <a:rPr lang="en-US" baseline="0" dirty="0" err="1" smtClean="0"/>
              <a:t>naar</a:t>
            </a:r>
            <a:r>
              <a:rPr lang="en-US" baseline="0" dirty="0" smtClean="0"/>
              <a:t> het complete </a:t>
            </a:r>
            <a:r>
              <a:rPr lang="en-US" baseline="0" dirty="0" err="1" smtClean="0"/>
              <a:t>taalprofiel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C446306-0636-401B-915F-67FF177E09A9}" type="slidenum">
              <a:rPr lang="en-US" smtClean="0"/>
              <a:t>8</a:t>
            </a:fld>
            <a:endParaRPr lang="en-US"/>
          </a:p>
        </p:txBody>
      </p:sp>
    </p:spTree>
    <p:extLst>
      <p:ext uri="{BB962C8B-B14F-4D97-AF65-F5344CB8AC3E}">
        <p14:creationId xmlns:p14="http://schemas.microsoft.com/office/powerpoint/2010/main" val="2988906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446306-0636-401B-915F-67FF177E09A9}" type="slidenum">
              <a:rPr lang="en-US" smtClean="0"/>
              <a:t>9</a:t>
            </a:fld>
            <a:endParaRPr lang="en-US"/>
          </a:p>
        </p:txBody>
      </p:sp>
    </p:spTree>
    <p:extLst>
      <p:ext uri="{BB962C8B-B14F-4D97-AF65-F5344CB8AC3E}">
        <p14:creationId xmlns:p14="http://schemas.microsoft.com/office/powerpoint/2010/main" val="75062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3">
              <a:defRPr/>
            </a:pPr>
            <a:r>
              <a:rPr lang="en-US" dirty="0" smtClean="0"/>
              <a:t>[152] Wat we nog </a:t>
            </a:r>
            <a:r>
              <a:rPr lang="en-US" dirty="0" err="1" smtClean="0"/>
              <a:t>niet</a:t>
            </a:r>
            <a:r>
              <a:rPr lang="en-US" dirty="0" smtClean="0"/>
              <a:t> </a:t>
            </a:r>
            <a:r>
              <a:rPr lang="en-US" dirty="0" err="1" smtClean="0"/>
              <a:t>weten</a:t>
            </a:r>
            <a:r>
              <a:rPr lang="en-US" baseline="0" dirty="0" smtClean="0"/>
              <a:t> </a:t>
            </a:r>
          </a:p>
          <a:p>
            <a:pPr defTabSz="914283">
              <a:defRPr/>
            </a:pPr>
            <a:r>
              <a:rPr lang="en-US" baseline="0" dirty="0" smtClean="0"/>
              <a:t>is hoe </a:t>
            </a:r>
            <a:r>
              <a:rPr lang="en-US" baseline="0" dirty="0" err="1" smtClean="0"/>
              <a:t>deze</a:t>
            </a:r>
            <a:r>
              <a:rPr lang="en-US" baseline="0" dirty="0" smtClean="0"/>
              <a:t> </a:t>
            </a:r>
            <a:r>
              <a:rPr lang="en-US" baseline="0" dirty="0" err="1" smtClean="0"/>
              <a:t>vroege</a:t>
            </a:r>
            <a:r>
              <a:rPr lang="en-US" baseline="0" dirty="0" smtClean="0"/>
              <a:t> </a:t>
            </a:r>
            <a:r>
              <a:rPr lang="en-US" baseline="0" dirty="0" err="1" smtClean="0"/>
              <a:t>breinontwikkeling</a:t>
            </a:r>
            <a:r>
              <a:rPr lang="en-US" baseline="0" dirty="0" smtClean="0"/>
              <a:t> </a:t>
            </a:r>
            <a:r>
              <a:rPr lang="en-US" baseline="0" dirty="0" err="1" smtClean="0"/>
              <a:t>samenhangt</a:t>
            </a:r>
            <a:r>
              <a:rPr lang="en-US" baseline="0" dirty="0" smtClean="0"/>
              <a:t> met </a:t>
            </a:r>
            <a:r>
              <a:rPr lang="en-US" baseline="0" dirty="0" err="1" smtClean="0"/>
              <a:t>latere</a:t>
            </a:r>
            <a:r>
              <a:rPr lang="en-US" baseline="0" dirty="0" smtClean="0"/>
              <a:t> </a:t>
            </a:r>
            <a:r>
              <a:rPr lang="en-US" baseline="0" dirty="0" err="1" smtClean="0"/>
              <a:t>taalontwikkeling</a:t>
            </a:r>
            <a:endParaRPr lang="en-US" dirty="0" smtClean="0"/>
          </a:p>
          <a:p>
            <a:pPr defTabSz="914283">
              <a:defRPr/>
            </a:pPr>
            <a:r>
              <a:rPr lang="en-US" dirty="0" smtClean="0"/>
              <a:t>met </a:t>
            </a:r>
            <a:r>
              <a:rPr lang="en-US" dirty="0" err="1" smtClean="0"/>
              <a:t>Bravechild</a:t>
            </a:r>
            <a:r>
              <a:rPr lang="en-US" dirty="0" smtClean="0"/>
              <a:t> </a:t>
            </a:r>
            <a:r>
              <a:rPr lang="en-US" dirty="0" err="1" smtClean="0"/>
              <a:t>wil</a:t>
            </a:r>
            <a:r>
              <a:rPr lang="en-US" dirty="0" smtClean="0"/>
              <a:t> </a:t>
            </a:r>
            <a:r>
              <a:rPr lang="en-US" dirty="0" err="1" smtClean="0"/>
              <a:t>ik</a:t>
            </a:r>
            <a:r>
              <a:rPr lang="en-US" dirty="0" smtClean="0"/>
              <a:t> </a:t>
            </a:r>
            <a:r>
              <a:rPr lang="en-US" dirty="0" err="1" smtClean="0"/>
              <a:t>deze</a:t>
            </a:r>
            <a:r>
              <a:rPr lang="en-US" baseline="0" dirty="0" smtClean="0"/>
              <a:t> </a:t>
            </a:r>
            <a:r>
              <a:rPr lang="en-US" b="1" baseline="0" dirty="0" err="1" smtClean="0"/>
              <a:t>vraag</a:t>
            </a:r>
            <a:r>
              <a:rPr lang="en-US" b="1" baseline="0" dirty="0" smtClean="0"/>
              <a:t> </a:t>
            </a:r>
            <a:r>
              <a:rPr lang="en-US" b="1" baseline="0" dirty="0" err="1" smtClean="0"/>
              <a:t>beantwoorden</a:t>
            </a:r>
            <a:endParaRPr lang="en-US" b="1" baseline="0" dirty="0" smtClean="0"/>
          </a:p>
        </p:txBody>
      </p:sp>
      <p:sp>
        <p:nvSpPr>
          <p:cNvPr id="4" name="Slide Number Placeholder 3"/>
          <p:cNvSpPr>
            <a:spLocks noGrp="1"/>
          </p:cNvSpPr>
          <p:nvPr>
            <p:ph type="sldNum" sz="quarter" idx="10"/>
          </p:nvPr>
        </p:nvSpPr>
        <p:spPr/>
        <p:txBody>
          <a:bodyPr/>
          <a:lstStyle/>
          <a:p>
            <a:fld id="{DC446306-0636-401B-915F-67FF177E09A9}" type="slidenum">
              <a:rPr lang="en-US" smtClean="0"/>
              <a:t>10</a:t>
            </a:fld>
            <a:endParaRPr lang="en-US"/>
          </a:p>
        </p:txBody>
      </p:sp>
    </p:spTree>
    <p:extLst>
      <p:ext uri="{BB962C8B-B14F-4D97-AF65-F5344CB8AC3E}">
        <p14:creationId xmlns:p14="http://schemas.microsoft.com/office/powerpoint/2010/main" val="227907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536E2D-D746-4D3F-9101-94D274641303}"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4A201-3AE0-4D25-B890-8A5FEDD0F5B7}" type="slidenum">
              <a:rPr lang="en-US" smtClean="0"/>
              <a:t>‹#›</a:t>
            </a:fld>
            <a:endParaRPr lang="en-US"/>
          </a:p>
        </p:txBody>
      </p:sp>
    </p:spTree>
    <p:extLst>
      <p:ext uri="{BB962C8B-B14F-4D97-AF65-F5344CB8AC3E}">
        <p14:creationId xmlns:p14="http://schemas.microsoft.com/office/powerpoint/2010/main" val="34472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15AB1-1A78-4E46-BAB4-5833AF8755D2}"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4A201-3AE0-4D25-B890-8A5FEDD0F5B7}" type="slidenum">
              <a:rPr lang="en-US" smtClean="0"/>
              <a:t>‹#›</a:t>
            </a:fld>
            <a:endParaRPr lang="en-US"/>
          </a:p>
        </p:txBody>
      </p:sp>
    </p:spTree>
    <p:extLst>
      <p:ext uri="{BB962C8B-B14F-4D97-AF65-F5344CB8AC3E}">
        <p14:creationId xmlns:p14="http://schemas.microsoft.com/office/powerpoint/2010/main" val="168626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8F885A-A6DC-4800-8347-9504C5A82C0D}"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4A201-3AE0-4D25-B890-8A5FEDD0F5B7}" type="slidenum">
              <a:rPr lang="en-US" smtClean="0"/>
              <a:t>‹#›</a:t>
            </a:fld>
            <a:endParaRPr lang="en-US"/>
          </a:p>
        </p:txBody>
      </p:sp>
    </p:spTree>
    <p:extLst>
      <p:ext uri="{BB962C8B-B14F-4D97-AF65-F5344CB8AC3E}">
        <p14:creationId xmlns:p14="http://schemas.microsoft.com/office/powerpoint/2010/main" val="225589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3EE1D-16E9-492D-A2BD-3F9A9B11B735}"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4A201-3AE0-4D25-B890-8A5FEDD0F5B7}" type="slidenum">
              <a:rPr lang="en-US" smtClean="0"/>
              <a:t>‹#›</a:t>
            </a:fld>
            <a:endParaRPr lang="en-US"/>
          </a:p>
        </p:txBody>
      </p:sp>
    </p:spTree>
    <p:extLst>
      <p:ext uri="{BB962C8B-B14F-4D97-AF65-F5344CB8AC3E}">
        <p14:creationId xmlns:p14="http://schemas.microsoft.com/office/powerpoint/2010/main" val="31658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760396-1818-46D2-BF02-6ED7B87C52A6}" type="datetime1">
              <a:rPr lang="en-US" smtClean="0"/>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4A201-3AE0-4D25-B890-8A5FEDD0F5B7}" type="slidenum">
              <a:rPr lang="en-US" smtClean="0"/>
              <a:t>‹#›</a:t>
            </a:fld>
            <a:endParaRPr lang="en-US"/>
          </a:p>
        </p:txBody>
      </p:sp>
    </p:spTree>
    <p:extLst>
      <p:ext uri="{BB962C8B-B14F-4D97-AF65-F5344CB8AC3E}">
        <p14:creationId xmlns:p14="http://schemas.microsoft.com/office/powerpoint/2010/main" val="369061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8459E-17F0-4A2E-BF7F-0800D4F81E55}"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4A201-3AE0-4D25-B890-8A5FEDD0F5B7}" type="slidenum">
              <a:rPr lang="en-US" smtClean="0"/>
              <a:t>‹#›</a:t>
            </a:fld>
            <a:endParaRPr lang="en-US"/>
          </a:p>
        </p:txBody>
      </p:sp>
    </p:spTree>
    <p:extLst>
      <p:ext uri="{BB962C8B-B14F-4D97-AF65-F5344CB8AC3E}">
        <p14:creationId xmlns:p14="http://schemas.microsoft.com/office/powerpoint/2010/main" val="179024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653C2-23C8-47D1-B35D-BE8C108DAD35}" type="datetime1">
              <a:rPr lang="en-US" smtClean="0"/>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4A201-3AE0-4D25-B890-8A5FEDD0F5B7}" type="slidenum">
              <a:rPr lang="en-US" smtClean="0"/>
              <a:t>‹#›</a:t>
            </a:fld>
            <a:endParaRPr lang="en-US"/>
          </a:p>
        </p:txBody>
      </p:sp>
    </p:spTree>
    <p:extLst>
      <p:ext uri="{BB962C8B-B14F-4D97-AF65-F5344CB8AC3E}">
        <p14:creationId xmlns:p14="http://schemas.microsoft.com/office/powerpoint/2010/main" val="109117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CA0937-666A-4F14-8CBB-8A64C4CFEADF}" type="datetime1">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4A201-3AE0-4D25-B890-8A5FEDD0F5B7}" type="slidenum">
              <a:rPr lang="en-US" smtClean="0"/>
              <a:t>‹#›</a:t>
            </a:fld>
            <a:endParaRPr lang="en-US"/>
          </a:p>
        </p:txBody>
      </p:sp>
    </p:spTree>
    <p:extLst>
      <p:ext uri="{BB962C8B-B14F-4D97-AF65-F5344CB8AC3E}">
        <p14:creationId xmlns:p14="http://schemas.microsoft.com/office/powerpoint/2010/main" val="245672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06ACD-9BEF-4B61-8E9F-0C0BEC0C8162}" type="datetime1">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4A201-3AE0-4D25-B890-8A5FEDD0F5B7}" type="slidenum">
              <a:rPr lang="en-US" smtClean="0"/>
              <a:t>‹#›</a:t>
            </a:fld>
            <a:endParaRPr lang="en-US"/>
          </a:p>
        </p:txBody>
      </p:sp>
    </p:spTree>
    <p:extLst>
      <p:ext uri="{BB962C8B-B14F-4D97-AF65-F5344CB8AC3E}">
        <p14:creationId xmlns:p14="http://schemas.microsoft.com/office/powerpoint/2010/main" val="292287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B7D709-F780-4849-9660-BCD7744C21DC}"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4A201-3AE0-4D25-B890-8A5FEDD0F5B7}" type="slidenum">
              <a:rPr lang="en-US" smtClean="0"/>
              <a:t>‹#›</a:t>
            </a:fld>
            <a:endParaRPr lang="en-US"/>
          </a:p>
        </p:txBody>
      </p:sp>
    </p:spTree>
    <p:extLst>
      <p:ext uri="{BB962C8B-B14F-4D97-AF65-F5344CB8AC3E}">
        <p14:creationId xmlns:p14="http://schemas.microsoft.com/office/powerpoint/2010/main" val="150069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ED248E-F442-421E-A80B-7E53B44014DA}" type="datetime1">
              <a:rPr lang="en-US" smtClean="0"/>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4A201-3AE0-4D25-B890-8A5FEDD0F5B7}" type="slidenum">
              <a:rPr lang="en-US" smtClean="0"/>
              <a:t>‹#›</a:t>
            </a:fld>
            <a:endParaRPr lang="en-US"/>
          </a:p>
        </p:txBody>
      </p:sp>
    </p:spTree>
    <p:extLst>
      <p:ext uri="{BB962C8B-B14F-4D97-AF65-F5344CB8AC3E}">
        <p14:creationId xmlns:p14="http://schemas.microsoft.com/office/powerpoint/2010/main" val="223658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A6BBE-98AD-4CF3-86F7-562205AA79F1}" type="datetime1">
              <a:rPr lang="en-US" smtClean="0"/>
              <a:t>9/14/2022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4A201-3AE0-4D25-B890-8A5FEDD0F5B7}" type="slidenum">
              <a:rPr lang="en-US" smtClean="0"/>
              <a:t>‹#›</a:t>
            </a:fld>
            <a:endParaRPr lang="en-US"/>
          </a:p>
        </p:txBody>
      </p:sp>
    </p:spTree>
    <p:extLst>
      <p:ext uri="{BB962C8B-B14F-4D97-AF65-F5344CB8AC3E}">
        <p14:creationId xmlns:p14="http://schemas.microsoft.com/office/powerpoint/2010/main" val="1986992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9" y="-771453"/>
            <a:ext cx="12206179" cy="8137453"/>
          </a:xfrm>
          <a:prstGeom prst="rect">
            <a:avLst/>
          </a:prstGeom>
        </p:spPr>
      </p:pic>
      <p:sp>
        <p:nvSpPr>
          <p:cNvPr id="2" name="Title 1"/>
          <p:cNvSpPr>
            <a:spLocks noGrp="1"/>
          </p:cNvSpPr>
          <p:nvPr>
            <p:ph type="ctrTitle"/>
          </p:nvPr>
        </p:nvSpPr>
        <p:spPr>
          <a:xfrm>
            <a:off x="1031358" y="0"/>
            <a:ext cx="9144000" cy="1162653"/>
          </a:xfrm>
        </p:spPr>
        <p:txBody>
          <a:bodyPr/>
          <a:lstStyle/>
          <a:p>
            <a:pPr algn="l"/>
            <a:r>
              <a:rPr lang="en-US" dirty="0" smtClean="0"/>
              <a:t>BRAVECHILD</a:t>
            </a:r>
            <a:endParaRPr lang="en-US" dirty="0"/>
          </a:p>
        </p:txBody>
      </p:sp>
      <p:sp>
        <p:nvSpPr>
          <p:cNvPr id="3" name="Subtitle 2"/>
          <p:cNvSpPr>
            <a:spLocks noGrp="1"/>
          </p:cNvSpPr>
          <p:nvPr>
            <p:ph type="subTitle" idx="1"/>
          </p:nvPr>
        </p:nvSpPr>
        <p:spPr>
          <a:xfrm>
            <a:off x="-14179" y="1596343"/>
            <a:ext cx="6053471" cy="859779"/>
          </a:xfrm>
        </p:spPr>
        <p:txBody>
          <a:bodyPr>
            <a:noAutofit/>
          </a:bodyPr>
          <a:lstStyle/>
          <a:p>
            <a:pPr>
              <a:lnSpc>
                <a:spcPct val="150000"/>
              </a:lnSpc>
            </a:pPr>
            <a:r>
              <a:rPr lang="en-US" sz="2800" dirty="0" smtClean="0"/>
              <a:t>How </a:t>
            </a:r>
            <a:r>
              <a:rPr lang="en-US" sz="2800" dirty="0" smtClean="0">
                <a:solidFill>
                  <a:srgbClr val="FF0000"/>
                </a:solidFill>
              </a:rPr>
              <a:t>bra</a:t>
            </a:r>
            <a:r>
              <a:rPr lang="en-US" sz="2800" dirty="0" smtClean="0"/>
              <a:t>in de</a:t>
            </a:r>
            <a:r>
              <a:rPr lang="en-US" sz="2800" dirty="0" smtClean="0">
                <a:solidFill>
                  <a:srgbClr val="FF0000"/>
                </a:solidFill>
              </a:rPr>
              <a:t>ve</a:t>
            </a:r>
            <a:r>
              <a:rPr lang="en-US" sz="2800" dirty="0" smtClean="0"/>
              <a:t>lopment </a:t>
            </a:r>
            <a:br>
              <a:rPr lang="en-US" sz="2800" dirty="0" smtClean="0"/>
            </a:br>
            <a:r>
              <a:rPr lang="en-US" sz="2800" dirty="0" smtClean="0"/>
              <a:t>contributes to </a:t>
            </a:r>
            <a:br>
              <a:rPr lang="en-US" sz="2800" dirty="0" smtClean="0"/>
            </a:br>
            <a:r>
              <a:rPr lang="en-US" sz="2800" dirty="0" smtClean="0">
                <a:solidFill>
                  <a:srgbClr val="FF0000"/>
                </a:solidFill>
              </a:rPr>
              <a:t>chi</a:t>
            </a:r>
            <a:r>
              <a:rPr lang="en-US" sz="2800" dirty="0" smtClean="0"/>
              <a:t>ldren’s </a:t>
            </a:r>
            <a:r>
              <a:rPr lang="en-US" sz="2800" dirty="0" smtClean="0">
                <a:solidFill>
                  <a:srgbClr val="FF0000"/>
                </a:solidFill>
              </a:rPr>
              <a:t>l</a:t>
            </a:r>
            <a:r>
              <a:rPr lang="en-US" sz="2800" dirty="0" smtClean="0"/>
              <a:t>anguage </a:t>
            </a:r>
            <a:r>
              <a:rPr lang="en-US" sz="2800" dirty="0" smtClean="0">
                <a:solidFill>
                  <a:srgbClr val="FF0000"/>
                </a:solidFill>
              </a:rPr>
              <a:t>d</a:t>
            </a:r>
            <a:r>
              <a:rPr lang="en-US" sz="2800" dirty="0" smtClean="0"/>
              <a:t>evelopment</a:t>
            </a:r>
            <a:endParaRPr lang="en-US" sz="2800" dirty="0"/>
          </a:p>
        </p:txBody>
      </p:sp>
      <p:sp>
        <p:nvSpPr>
          <p:cNvPr id="6" name="TextBox 5"/>
          <p:cNvSpPr txBox="1"/>
          <p:nvPr/>
        </p:nvSpPr>
        <p:spPr>
          <a:xfrm>
            <a:off x="581599" y="5588487"/>
            <a:ext cx="5358809" cy="1200329"/>
          </a:xfrm>
          <a:prstGeom prst="rect">
            <a:avLst/>
          </a:prstGeom>
          <a:noFill/>
        </p:spPr>
        <p:txBody>
          <a:bodyPr wrap="square" rtlCol="0">
            <a:spAutoFit/>
          </a:bodyPr>
          <a:lstStyle/>
          <a:p>
            <a:r>
              <a:rPr lang="en-US" sz="2400" dirty="0" smtClean="0"/>
              <a:t>VIDI-proposal</a:t>
            </a:r>
          </a:p>
          <a:p>
            <a:r>
              <a:rPr lang="en-US" sz="2400" dirty="0" smtClean="0"/>
              <a:t>Caroline Junge</a:t>
            </a:r>
          </a:p>
          <a:p>
            <a:r>
              <a:rPr lang="en-US" sz="2400" dirty="0" smtClean="0"/>
              <a:t>C.M.M.Junge@uu.nl</a:t>
            </a:r>
            <a:endParaRPr lang="en-US" sz="2400" dirty="0"/>
          </a:p>
        </p:txBody>
      </p:sp>
      <p:sp>
        <p:nvSpPr>
          <p:cNvPr id="5" name="TextBox 4"/>
          <p:cNvSpPr txBox="1"/>
          <p:nvPr/>
        </p:nvSpPr>
        <p:spPr>
          <a:xfrm>
            <a:off x="10802680" y="6996668"/>
            <a:ext cx="2275366" cy="369332"/>
          </a:xfrm>
          <a:prstGeom prst="rect">
            <a:avLst/>
          </a:prstGeom>
          <a:noFill/>
        </p:spPr>
        <p:txBody>
          <a:bodyPr wrap="square" rtlCol="0">
            <a:spAutoFit/>
          </a:bodyPr>
          <a:lstStyle/>
          <a:p>
            <a:r>
              <a:rPr lang="en-US" dirty="0" err="1" smtClean="0">
                <a:solidFill>
                  <a:schemeClr val="bg1"/>
                </a:solidFill>
              </a:rPr>
              <a:t>Foto</a:t>
            </a:r>
            <a:r>
              <a:rPr lang="en-US" dirty="0" smtClean="0">
                <a:solidFill>
                  <a:schemeClr val="bg1"/>
                </a:solidFill>
              </a:rPr>
              <a:t>:: </a:t>
            </a:r>
            <a:r>
              <a:rPr lang="en-US" dirty="0" err="1" smtClean="0">
                <a:solidFill>
                  <a:schemeClr val="bg1"/>
                </a:solidFill>
              </a:rPr>
              <a:t>Istock</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FC14A201-3AE0-4D25-B890-8A5FEDD0F5B7}" type="slidenum">
              <a:rPr lang="en-US" smtClean="0"/>
              <a:t>1</a:t>
            </a:fld>
            <a:endParaRPr lang="en-US"/>
          </a:p>
        </p:txBody>
      </p:sp>
    </p:spTree>
    <p:extLst>
      <p:ext uri="{BB962C8B-B14F-4D97-AF65-F5344CB8AC3E}">
        <p14:creationId xmlns:p14="http://schemas.microsoft.com/office/powerpoint/2010/main" val="3538014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6487" y="-36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VIDI: new model</a:t>
            </a:r>
            <a:endParaRPr lang="en-US" dirty="0"/>
          </a:p>
        </p:txBody>
      </p:sp>
      <p:sp>
        <p:nvSpPr>
          <p:cNvPr id="9" name="Text Box 35"/>
          <p:cNvSpPr txBox="1">
            <a:spLocks noGrp="1" noChangeArrowheads="1"/>
          </p:cNvSpPr>
          <p:nvPr>
            <p:ph idx="1"/>
          </p:nvPr>
        </p:nvSpPr>
        <p:spPr bwMode="auto">
          <a:xfrm>
            <a:off x="307411" y="1599783"/>
            <a:ext cx="1114051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indent="0">
              <a:spcBef>
                <a:spcPts val="425"/>
              </a:spcBef>
              <a:spcAft>
                <a:spcPts val="0"/>
              </a:spcAft>
              <a:buNone/>
            </a:pPr>
            <a:r>
              <a:rPr lang="en-US" i="1" dirty="0" smtClean="0">
                <a:latin typeface="Calibri" panose="020F0502020204030204" pitchFamily="34" charset="0"/>
                <a:ea typeface="Calibri" panose="020F0502020204030204" pitchFamily="34" charset="0"/>
              </a:rPr>
              <a:t>How </a:t>
            </a:r>
            <a:r>
              <a:rPr lang="en-US" dirty="0" smtClean="0">
                <a:latin typeface="Calibri" panose="020F0502020204030204" pitchFamily="34" charset="0"/>
                <a:ea typeface="Calibri" panose="020F0502020204030204" pitchFamily="34" charset="0"/>
              </a:rPr>
              <a:t>does brain development contribute to children’s language acquisition</a:t>
            </a:r>
            <a:endParaRPr lang="en-US" dirty="0">
              <a:effectLst/>
              <a:latin typeface="Calibri" panose="020F0502020204030204" pitchFamily="34" charset="0"/>
              <a:ea typeface="Calibri" panose="020F0502020204030204" pitchFamily="34" charset="0"/>
            </a:endParaRPr>
          </a:p>
        </p:txBody>
      </p:sp>
      <p:sp>
        <p:nvSpPr>
          <p:cNvPr id="8" name="TextBox 7"/>
          <p:cNvSpPr txBox="1"/>
          <p:nvPr/>
        </p:nvSpPr>
        <p:spPr>
          <a:xfrm>
            <a:off x="8334685" y="2118532"/>
            <a:ext cx="4203079" cy="4401205"/>
          </a:xfrm>
          <a:prstGeom prst="rect">
            <a:avLst/>
          </a:prstGeom>
          <a:noFill/>
        </p:spPr>
        <p:txBody>
          <a:bodyPr wrap="square" rtlCol="0">
            <a:spAutoFit/>
          </a:bodyPr>
          <a:lstStyle/>
          <a:p>
            <a:pPr marL="342900" indent="-342900">
              <a:lnSpc>
                <a:spcPct val="200000"/>
              </a:lnSpc>
              <a:buAutoNum type="arabicPeriod"/>
            </a:pPr>
            <a:r>
              <a:rPr lang="en-US" sz="2800" dirty="0" smtClean="0"/>
              <a:t>Typically-developing</a:t>
            </a:r>
          </a:p>
          <a:p>
            <a:pPr marL="342900" indent="-342900">
              <a:lnSpc>
                <a:spcPct val="200000"/>
              </a:lnSpc>
              <a:buAutoNum type="arabicPeriod"/>
            </a:pPr>
            <a:r>
              <a:rPr lang="en-US" sz="2800" dirty="0" err="1" smtClean="0"/>
              <a:t>Preterms</a:t>
            </a:r>
            <a:endParaRPr lang="en-US" sz="2800" dirty="0" smtClean="0"/>
          </a:p>
          <a:p>
            <a:pPr marL="342900" indent="-342900">
              <a:lnSpc>
                <a:spcPct val="200000"/>
              </a:lnSpc>
              <a:buAutoNum type="arabicPeriod"/>
            </a:pPr>
            <a:r>
              <a:rPr lang="en-US" sz="2800" dirty="0" smtClean="0"/>
              <a:t>Multilinguals</a:t>
            </a:r>
          </a:p>
          <a:p>
            <a:pPr marL="342900" indent="-342900">
              <a:lnSpc>
                <a:spcPct val="200000"/>
              </a:lnSpc>
              <a:buAutoNum type="arabicPeriod"/>
            </a:pPr>
            <a:r>
              <a:rPr lang="en-US" sz="2800" dirty="0" smtClean="0"/>
              <a:t>Speech/Language therapy</a:t>
            </a:r>
            <a:endParaRPr lang="en-US" sz="2800" dirty="0"/>
          </a:p>
        </p:txBody>
      </p:sp>
      <p:pic>
        <p:nvPicPr>
          <p:cNvPr id="2" name="Picture 1"/>
          <p:cNvPicPr>
            <a:picLocks noChangeAspect="1"/>
          </p:cNvPicPr>
          <p:nvPr/>
        </p:nvPicPr>
        <p:blipFill>
          <a:blip r:embed="rId3"/>
          <a:stretch>
            <a:fillRect/>
          </a:stretch>
        </p:blipFill>
        <p:spPr>
          <a:xfrm>
            <a:off x="307411" y="2349601"/>
            <a:ext cx="7688401" cy="4274467"/>
          </a:xfrm>
          <a:prstGeom prst="rect">
            <a:avLst/>
          </a:prstGeom>
        </p:spPr>
      </p:pic>
      <p:sp>
        <p:nvSpPr>
          <p:cNvPr id="4" name="Slide Number Placeholder 3"/>
          <p:cNvSpPr>
            <a:spLocks noGrp="1"/>
          </p:cNvSpPr>
          <p:nvPr>
            <p:ph type="sldNum" sz="quarter" idx="12"/>
          </p:nvPr>
        </p:nvSpPr>
        <p:spPr/>
        <p:txBody>
          <a:bodyPr/>
          <a:lstStyle/>
          <a:p>
            <a:fld id="{FC14A201-3AE0-4D25-B890-8A5FEDD0F5B7}" type="slidenum">
              <a:rPr lang="en-US" smtClean="0"/>
              <a:t>10</a:t>
            </a:fld>
            <a:endParaRPr lang="en-US"/>
          </a:p>
        </p:txBody>
      </p:sp>
    </p:spTree>
    <p:extLst>
      <p:ext uri="{BB962C8B-B14F-4D97-AF65-F5344CB8AC3E}">
        <p14:creationId xmlns:p14="http://schemas.microsoft.com/office/powerpoint/2010/main" val="2256872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9" y="-771453"/>
            <a:ext cx="12206179" cy="8137453"/>
          </a:xfrm>
          <a:prstGeom prst="rect">
            <a:avLst/>
          </a:prstGeom>
        </p:spPr>
      </p:pic>
      <p:sp>
        <p:nvSpPr>
          <p:cNvPr id="2" name="Title 1"/>
          <p:cNvSpPr>
            <a:spLocks noGrp="1"/>
          </p:cNvSpPr>
          <p:nvPr>
            <p:ph type="ctrTitle"/>
          </p:nvPr>
        </p:nvSpPr>
        <p:spPr>
          <a:xfrm>
            <a:off x="1031358" y="0"/>
            <a:ext cx="9144000" cy="1162653"/>
          </a:xfrm>
        </p:spPr>
        <p:txBody>
          <a:bodyPr/>
          <a:lstStyle/>
          <a:p>
            <a:pPr algn="l"/>
            <a:r>
              <a:rPr lang="en-US" dirty="0" smtClean="0"/>
              <a:t>BRAVECHILD</a:t>
            </a:r>
            <a:endParaRPr lang="en-US" dirty="0"/>
          </a:p>
        </p:txBody>
      </p:sp>
      <p:sp>
        <p:nvSpPr>
          <p:cNvPr id="3" name="Subtitle 2"/>
          <p:cNvSpPr>
            <a:spLocks noGrp="1"/>
          </p:cNvSpPr>
          <p:nvPr>
            <p:ph type="subTitle" idx="1"/>
          </p:nvPr>
        </p:nvSpPr>
        <p:spPr>
          <a:xfrm>
            <a:off x="-14179" y="1596343"/>
            <a:ext cx="6053471" cy="859779"/>
          </a:xfrm>
        </p:spPr>
        <p:txBody>
          <a:bodyPr>
            <a:noAutofit/>
          </a:bodyPr>
          <a:lstStyle/>
          <a:p>
            <a:pPr>
              <a:lnSpc>
                <a:spcPct val="150000"/>
              </a:lnSpc>
            </a:pPr>
            <a:r>
              <a:rPr lang="en-US" sz="2800" dirty="0" smtClean="0"/>
              <a:t>How </a:t>
            </a:r>
            <a:r>
              <a:rPr lang="en-US" sz="2800" dirty="0" smtClean="0">
                <a:solidFill>
                  <a:srgbClr val="FF0000"/>
                </a:solidFill>
              </a:rPr>
              <a:t>bra</a:t>
            </a:r>
            <a:r>
              <a:rPr lang="en-US" sz="2800" dirty="0" smtClean="0"/>
              <a:t>in de</a:t>
            </a:r>
            <a:r>
              <a:rPr lang="en-US" sz="2800" dirty="0" smtClean="0">
                <a:solidFill>
                  <a:srgbClr val="FF0000"/>
                </a:solidFill>
              </a:rPr>
              <a:t>ve</a:t>
            </a:r>
            <a:r>
              <a:rPr lang="en-US" sz="2800" dirty="0" smtClean="0"/>
              <a:t>lopment </a:t>
            </a:r>
            <a:br>
              <a:rPr lang="en-US" sz="2800" dirty="0" smtClean="0"/>
            </a:br>
            <a:r>
              <a:rPr lang="en-US" sz="2800" dirty="0" smtClean="0"/>
              <a:t>contributes to </a:t>
            </a:r>
            <a:br>
              <a:rPr lang="en-US" sz="2800" dirty="0" smtClean="0"/>
            </a:br>
            <a:r>
              <a:rPr lang="en-US" sz="2800" dirty="0" smtClean="0">
                <a:solidFill>
                  <a:srgbClr val="FF0000"/>
                </a:solidFill>
              </a:rPr>
              <a:t>chi</a:t>
            </a:r>
            <a:r>
              <a:rPr lang="en-US" sz="2800" dirty="0" smtClean="0"/>
              <a:t>ldren’s </a:t>
            </a:r>
            <a:r>
              <a:rPr lang="en-US" sz="2800" dirty="0" smtClean="0">
                <a:solidFill>
                  <a:srgbClr val="FF0000"/>
                </a:solidFill>
              </a:rPr>
              <a:t>l</a:t>
            </a:r>
            <a:r>
              <a:rPr lang="en-US" sz="2800" dirty="0" smtClean="0"/>
              <a:t>anguage </a:t>
            </a:r>
            <a:r>
              <a:rPr lang="en-US" sz="2800" dirty="0" smtClean="0">
                <a:solidFill>
                  <a:srgbClr val="FF0000"/>
                </a:solidFill>
              </a:rPr>
              <a:t>d</a:t>
            </a:r>
            <a:r>
              <a:rPr lang="en-US" sz="2800" dirty="0" smtClean="0"/>
              <a:t>evelopment</a:t>
            </a:r>
            <a:endParaRPr lang="en-US" sz="2800" dirty="0"/>
          </a:p>
        </p:txBody>
      </p:sp>
      <p:sp>
        <p:nvSpPr>
          <p:cNvPr id="6" name="TextBox 5"/>
          <p:cNvSpPr txBox="1"/>
          <p:nvPr/>
        </p:nvSpPr>
        <p:spPr>
          <a:xfrm>
            <a:off x="581599" y="5588487"/>
            <a:ext cx="5358809" cy="1200329"/>
          </a:xfrm>
          <a:prstGeom prst="rect">
            <a:avLst/>
          </a:prstGeom>
          <a:noFill/>
        </p:spPr>
        <p:txBody>
          <a:bodyPr wrap="square" rtlCol="0">
            <a:spAutoFit/>
          </a:bodyPr>
          <a:lstStyle/>
          <a:p>
            <a:r>
              <a:rPr lang="en-US" sz="2400" dirty="0" smtClean="0"/>
              <a:t>VIDI-proposal</a:t>
            </a:r>
          </a:p>
          <a:p>
            <a:r>
              <a:rPr lang="en-US" sz="2400" dirty="0" smtClean="0"/>
              <a:t>Caroline Junge</a:t>
            </a:r>
          </a:p>
          <a:p>
            <a:r>
              <a:rPr lang="en-US" sz="2400" dirty="0" smtClean="0"/>
              <a:t>C.M.M.Junge@uu.nl</a:t>
            </a:r>
            <a:endParaRPr lang="en-US" sz="2400" dirty="0"/>
          </a:p>
        </p:txBody>
      </p:sp>
      <p:sp>
        <p:nvSpPr>
          <p:cNvPr id="5" name="TextBox 4"/>
          <p:cNvSpPr txBox="1"/>
          <p:nvPr/>
        </p:nvSpPr>
        <p:spPr>
          <a:xfrm>
            <a:off x="10802680" y="6996668"/>
            <a:ext cx="2275366" cy="369332"/>
          </a:xfrm>
          <a:prstGeom prst="rect">
            <a:avLst/>
          </a:prstGeom>
          <a:noFill/>
        </p:spPr>
        <p:txBody>
          <a:bodyPr wrap="square" rtlCol="0">
            <a:spAutoFit/>
          </a:bodyPr>
          <a:lstStyle/>
          <a:p>
            <a:r>
              <a:rPr lang="en-US" dirty="0" err="1" smtClean="0">
                <a:solidFill>
                  <a:schemeClr val="bg1"/>
                </a:solidFill>
              </a:rPr>
              <a:t>Foto</a:t>
            </a:r>
            <a:r>
              <a:rPr lang="en-US" dirty="0" smtClean="0">
                <a:solidFill>
                  <a:schemeClr val="bg1"/>
                </a:solidFill>
              </a:rPr>
              <a:t>:: </a:t>
            </a:r>
            <a:r>
              <a:rPr lang="en-US" dirty="0" err="1" smtClean="0">
                <a:solidFill>
                  <a:schemeClr val="bg1"/>
                </a:solidFill>
              </a:rPr>
              <a:t>Istock</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FC14A201-3AE0-4D25-B890-8A5FEDD0F5B7}" type="slidenum">
              <a:rPr lang="en-US" smtClean="0"/>
              <a:t>11</a:t>
            </a:fld>
            <a:endParaRPr lang="en-US"/>
          </a:p>
        </p:txBody>
      </p:sp>
    </p:spTree>
    <p:extLst>
      <p:ext uri="{BB962C8B-B14F-4D97-AF65-F5344CB8AC3E}">
        <p14:creationId xmlns:p14="http://schemas.microsoft.com/office/powerpoint/2010/main" val="412413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163003" y="0"/>
          <a:ext cx="9972357" cy="6726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252972" y="5120024"/>
            <a:ext cx="2097699" cy="353943"/>
          </a:xfrm>
          <a:prstGeom prst="rect">
            <a:avLst/>
          </a:prstGeom>
          <a:noFill/>
        </p:spPr>
        <p:txBody>
          <a:bodyPr wrap="square" rtlCol="0">
            <a:spAutoFit/>
          </a:bodyPr>
          <a:lstStyle/>
          <a:p>
            <a:pPr algn="ctr"/>
            <a:r>
              <a:rPr lang="en-US" sz="1700" dirty="0" smtClean="0"/>
              <a:t>1001 </a:t>
            </a:r>
            <a:r>
              <a:rPr lang="en-US" sz="1700" dirty="0" err="1" smtClean="0"/>
              <a:t>dagen</a:t>
            </a:r>
            <a:r>
              <a:rPr lang="en-US" sz="1700" dirty="0" smtClean="0"/>
              <a:t> hub</a:t>
            </a:r>
            <a:endParaRPr lang="en-US" sz="1700" dirty="0"/>
          </a:p>
        </p:txBody>
      </p:sp>
      <p:pic>
        <p:nvPicPr>
          <p:cNvPr id="6"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7745" y="119268"/>
            <a:ext cx="1742872" cy="1152127"/>
          </a:xfrm>
          <a:prstGeom prst="rect">
            <a:avLst/>
          </a:prstGeom>
        </p:spPr>
      </p:pic>
      <p:sp>
        <p:nvSpPr>
          <p:cNvPr id="2" name="TextBox 1"/>
          <p:cNvSpPr txBox="1"/>
          <p:nvPr/>
        </p:nvSpPr>
        <p:spPr>
          <a:xfrm>
            <a:off x="9415888" y="187788"/>
            <a:ext cx="3438940" cy="707886"/>
          </a:xfrm>
          <a:prstGeom prst="rect">
            <a:avLst/>
          </a:prstGeom>
          <a:noFill/>
        </p:spPr>
        <p:txBody>
          <a:bodyPr wrap="square" rtlCol="0">
            <a:spAutoFit/>
          </a:bodyPr>
          <a:lstStyle/>
          <a:p>
            <a:r>
              <a:rPr lang="en-US" sz="4000" dirty="0" smtClean="0"/>
              <a:t>Network</a:t>
            </a:r>
            <a:endParaRPr lang="en-US" sz="4000" dirty="0"/>
          </a:p>
        </p:txBody>
      </p:sp>
      <p:sp>
        <p:nvSpPr>
          <p:cNvPr id="7" name="TextBox 6"/>
          <p:cNvSpPr txBox="1"/>
          <p:nvPr/>
        </p:nvSpPr>
        <p:spPr>
          <a:xfrm>
            <a:off x="1005887" y="187788"/>
            <a:ext cx="5086974" cy="707886"/>
          </a:xfrm>
          <a:prstGeom prst="rect">
            <a:avLst/>
          </a:prstGeom>
          <a:noFill/>
        </p:spPr>
        <p:txBody>
          <a:bodyPr wrap="square" rtlCol="0">
            <a:spAutoFit/>
          </a:bodyPr>
          <a:lstStyle/>
          <a:p>
            <a:r>
              <a:rPr lang="en-US" sz="4000" dirty="0" smtClean="0"/>
              <a:t>Experience</a:t>
            </a:r>
            <a:endParaRPr lang="en-US" sz="4000" dirty="0"/>
          </a:p>
        </p:txBody>
      </p:sp>
      <p:sp>
        <p:nvSpPr>
          <p:cNvPr id="8" name="TextBox 7"/>
          <p:cNvSpPr txBox="1"/>
          <p:nvPr/>
        </p:nvSpPr>
        <p:spPr>
          <a:xfrm>
            <a:off x="7187756" y="2653905"/>
            <a:ext cx="2228132" cy="353945"/>
          </a:xfrm>
          <a:prstGeom prst="rect">
            <a:avLst/>
          </a:prstGeom>
          <a:noFill/>
        </p:spPr>
        <p:txBody>
          <a:bodyPr wrap="square" rtlCol="0">
            <a:spAutoFit/>
          </a:bodyPr>
          <a:lstStyle/>
          <a:p>
            <a:pPr algn="ctr"/>
            <a:r>
              <a:rPr lang="en-US" sz="1700" dirty="0" smtClean="0"/>
              <a:t>Utrecht University</a:t>
            </a:r>
            <a:endParaRPr lang="en-US" sz="1700" dirty="0"/>
          </a:p>
        </p:txBody>
      </p:sp>
      <p:sp>
        <p:nvSpPr>
          <p:cNvPr id="9" name="TextBox 8"/>
          <p:cNvSpPr txBox="1"/>
          <p:nvPr/>
        </p:nvSpPr>
        <p:spPr>
          <a:xfrm>
            <a:off x="2008588" y="2653906"/>
            <a:ext cx="2228132" cy="353945"/>
          </a:xfrm>
          <a:prstGeom prst="rect">
            <a:avLst/>
          </a:prstGeom>
          <a:noFill/>
        </p:spPr>
        <p:txBody>
          <a:bodyPr wrap="square" rtlCol="0">
            <a:spAutoFit/>
          </a:bodyPr>
          <a:lstStyle/>
          <a:p>
            <a:pPr algn="r"/>
            <a:r>
              <a:rPr lang="en-US" sz="1700" dirty="0" smtClean="0"/>
              <a:t>EEG</a:t>
            </a:r>
            <a:endParaRPr lang="en-US" sz="1700" dirty="0"/>
          </a:p>
        </p:txBody>
      </p:sp>
      <p:sp>
        <p:nvSpPr>
          <p:cNvPr id="10" name="TextBox 9"/>
          <p:cNvSpPr txBox="1"/>
          <p:nvPr/>
        </p:nvSpPr>
        <p:spPr>
          <a:xfrm>
            <a:off x="2435308" y="5120024"/>
            <a:ext cx="2228132" cy="353945"/>
          </a:xfrm>
          <a:prstGeom prst="rect">
            <a:avLst/>
          </a:prstGeom>
          <a:noFill/>
        </p:spPr>
        <p:txBody>
          <a:bodyPr wrap="square" rtlCol="0">
            <a:spAutoFit/>
          </a:bodyPr>
          <a:lstStyle/>
          <a:p>
            <a:pPr algn="r"/>
            <a:r>
              <a:rPr lang="en-US" sz="1700" dirty="0" smtClean="0"/>
              <a:t>Language tests</a:t>
            </a:r>
            <a:endParaRPr lang="en-US" sz="1700" dirty="0"/>
          </a:p>
        </p:txBody>
      </p:sp>
      <p:sp>
        <p:nvSpPr>
          <p:cNvPr id="11" name="TextBox 10"/>
          <p:cNvSpPr txBox="1"/>
          <p:nvPr/>
        </p:nvSpPr>
        <p:spPr>
          <a:xfrm>
            <a:off x="5097896" y="6372610"/>
            <a:ext cx="2228132" cy="353943"/>
          </a:xfrm>
          <a:prstGeom prst="rect">
            <a:avLst/>
          </a:prstGeom>
          <a:noFill/>
        </p:spPr>
        <p:txBody>
          <a:bodyPr wrap="square" rtlCol="0">
            <a:spAutoFit/>
          </a:bodyPr>
          <a:lstStyle/>
          <a:p>
            <a:pPr algn="ctr"/>
            <a:r>
              <a:rPr lang="en-US" sz="1700" dirty="0" smtClean="0"/>
              <a:t>Parents’ influence</a:t>
            </a:r>
            <a:endParaRPr lang="en-US" sz="1700" dirty="0"/>
          </a:p>
        </p:txBody>
      </p:sp>
      <p:sp>
        <p:nvSpPr>
          <p:cNvPr id="3" name="Slide Number Placeholder 2"/>
          <p:cNvSpPr>
            <a:spLocks noGrp="1"/>
          </p:cNvSpPr>
          <p:nvPr>
            <p:ph type="sldNum" sz="quarter" idx="12"/>
          </p:nvPr>
        </p:nvSpPr>
        <p:spPr/>
        <p:txBody>
          <a:bodyPr/>
          <a:lstStyle/>
          <a:p>
            <a:fld id="{FC14A201-3AE0-4D25-B890-8A5FEDD0F5B7}" type="slidenum">
              <a:rPr lang="en-US" smtClean="0"/>
              <a:t>12</a:t>
            </a:fld>
            <a:endParaRPr lang="en-US"/>
          </a:p>
        </p:txBody>
      </p:sp>
    </p:spTree>
    <p:extLst>
      <p:ext uri="{BB962C8B-B14F-4D97-AF65-F5344CB8AC3E}">
        <p14:creationId xmlns:p14="http://schemas.microsoft.com/office/powerpoint/2010/main" val="2325982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20150609-WA0015.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9600" y="1501585"/>
            <a:ext cx="8481454" cy="4770818"/>
          </a:xfrm>
          <a:prstGeom prst="rect">
            <a:avLst/>
          </a:prstGeom>
        </p:spPr>
      </p:pic>
      <p:sp>
        <p:nvSpPr>
          <p:cNvPr id="3" name="Title 1"/>
          <p:cNvSpPr>
            <a:spLocks noGrp="1"/>
          </p:cNvSpPr>
          <p:nvPr>
            <p:ph type="title"/>
          </p:nvPr>
        </p:nvSpPr>
        <p:spPr>
          <a:xfrm>
            <a:off x="609600" y="274638"/>
            <a:ext cx="10972800" cy="1143000"/>
          </a:xfrm>
        </p:spPr>
        <p:txBody>
          <a:bodyPr/>
          <a:lstStyle/>
          <a:p>
            <a:r>
              <a:rPr lang="nl-NL" dirty="0" smtClean="0"/>
              <a:t>Your language = Learn it!</a:t>
            </a:r>
            <a:endParaRPr lang="nl-NL" dirty="0"/>
          </a:p>
        </p:txBody>
      </p:sp>
      <p:sp>
        <p:nvSpPr>
          <p:cNvPr id="2" name="Slide Number Placeholder 1"/>
          <p:cNvSpPr>
            <a:spLocks noGrp="1"/>
          </p:cNvSpPr>
          <p:nvPr>
            <p:ph type="sldNum" sz="quarter" idx="12"/>
          </p:nvPr>
        </p:nvSpPr>
        <p:spPr/>
        <p:txBody>
          <a:bodyPr/>
          <a:lstStyle/>
          <a:p>
            <a:fld id="{CA929C45-2C44-4C89-882F-D8E63AB20321}" type="slidenum">
              <a:rPr lang="en-US" smtClean="0"/>
              <a:t>2</a:t>
            </a:fld>
            <a:endParaRPr lang="en-US"/>
          </a:p>
        </p:txBody>
      </p:sp>
    </p:spTree>
    <p:extLst>
      <p:ext uri="{BB962C8B-B14F-4D97-AF65-F5344CB8AC3E}">
        <p14:creationId xmlns:p14="http://schemas.microsoft.com/office/powerpoint/2010/main" val="1369071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2495600" y="6021288"/>
            <a:ext cx="7488832" cy="72008"/>
          </a:xfrm>
          <a:prstGeom prst="line">
            <a:avLst/>
          </a:prstGeom>
          <a:ln w="15875">
            <a:tailEnd type="triangle" w="lg" len="lg"/>
          </a:ln>
        </p:spPr>
        <p:style>
          <a:lnRef idx="1">
            <a:schemeClr val="accent1"/>
          </a:lnRef>
          <a:fillRef idx="0">
            <a:schemeClr val="accent1"/>
          </a:fillRef>
          <a:effectRef idx="0">
            <a:schemeClr val="accent1"/>
          </a:effectRef>
          <a:fontRef idx="minor">
            <a:schemeClr val="tx1"/>
          </a:fontRef>
        </p:style>
      </p:cxnSp>
      <p:pic>
        <p:nvPicPr>
          <p:cNvPr id="2050" name="Picture 2" descr="http://blog.genie9.com/wp-content/uploads/2012/05/Kidswithcellpho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9903" y="1589286"/>
            <a:ext cx="2103130" cy="15565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5896" y="6135043"/>
            <a:ext cx="10085304" cy="1231106"/>
          </a:xfrm>
          <a:prstGeom prst="rect">
            <a:avLst/>
          </a:prstGeom>
          <a:noFill/>
        </p:spPr>
        <p:txBody>
          <a:bodyPr wrap="square" rtlCol="0">
            <a:spAutoFit/>
          </a:bodyPr>
          <a:lstStyle/>
          <a:p>
            <a:r>
              <a:rPr lang="en-GB" sz="2800" dirty="0">
                <a:solidFill>
                  <a:srgbClr val="FF0000"/>
                </a:solidFill>
              </a:rPr>
              <a:t>				</a:t>
            </a:r>
            <a:r>
              <a:rPr lang="en-GB" sz="2800" dirty="0" smtClean="0">
                <a:solidFill>
                  <a:srgbClr val="FF0000"/>
                </a:solidFill>
              </a:rPr>
              <a:t>Age                                       </a:t>
            </a:r>
            <a:r>
              <a:rPr lang="en-GB" sz="2800" dirty="0">
                <a:solidFill>
                  <a:srgbClr val="FF0000"/>
                </a:solidFill>
              </a:rPr>
              <a:t>1001 </a:t>
            </a:r>
            <a:r>
              <a:rPr lang="en-GB" sz="2800" dirty="0" smtClean="0">
                <a:solidFill>
                  <a:srgbClr val="FF0000"/>
                </a:solidFill>
              </a:rPr>
              <a:t>days</a:t>
            </a:r>
            <a:r>
              <a:rPr lang="en-GB" sz="2800" dirty="0">
                <a:solidFill>
                  <a:srgbClr val="FF0000"/>
                </a:solidFill>
              </a:rPr>
              <a:t>					</a:t>
            </a:r>
            <a:r>
              <a:rPr lang="en-GB" dirty="0"/>
              <a:t/>
            </a:r>
            <a:br>
              <a:rPr lang="en-GB" dirty="0"/>
            </a:br>
            <a:r>
              <a:rPr lang="en-GB" dirty="0"/>
              <a:t> 	 </a:t>
            </a:r>
          </a:p>
        </p:txBody>
      </p:sp>
      <p:pic>
        <p:nvPicPr>
          <p:cNvPr id="15" name="Picture 3" descr="C:\Users\carjun\Pictures\IMG_2143.JPG">
            <a:extLst>
              <a:ext uri="{FF2B5EF4-FFF2-40B4-BE49-F238E27FC236}">
                <a16:creationId xmlns:a16="http://schemas.microsoft.com/office/drawing/2014/main" id="{6A248853-1CCC-ED41-8ED4-7EEA80C08A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864" y="4633726"/>
            <a:ext cx="1927689" cy="1445683"/>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798DC048-9E42-9141-9F09-C52497F5D9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3988" y="2141071"/>
            <a:ext cx="6819900" cy="3672254"/>
          </a:xfrm>
          <a:prstGeom prst="rect">
            <a:avLst/>
          </a:prstGeom>
        </p:spPr>
      </p:pic>
      <p:sp>
        <p:nvSpPr>
          <p:cNvPr id="8" name="Title 1"/>
          <p:cNvSpPr txBox="1">
            <a:spLocks/>
          </p:cNvSpPr>
          <p:nvPr/>
        </p:nvSpPr>
        <p:spPr>
          <a:xfrm>
            <a:off x="196487" y="-36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Language Acquisition: Fast</a:t>
            </a:r>
            <a:endParaRPr lang="en-US" dirty="0"/>
          </a:p>
        </p:txBody>
      </p:sp>
      <p:sp>
        <p:nvSpPr>
          <p:cNvPr id="2" name="Slide Number Placeholder 1"/>
          <p:cNvSpPr>
            <a:spLocks noGrp="1"/>
          </p:cNvSpPr>
          <p:nvPr>
            <p:ph type="sldNum" sz="quarter" idx="12"/>
          </p:nvPr>
        </p:nvSpPr>
        <p:spPr/>
        <p:txBody>
          <a:bodyPr/>
          <a:lstStyle/>
          <a:p>
            <a:fld id="{FC14A201-3AE0-4D25-B890-8A5FEDD0F5B7}" type="slidenum">
              <a:rPr lang="en-US" smtClean="0"/>
              <a:t>3</a:t>
            </a:fld>
            <a:endParaRPr lang="en-US"/>
          </a:p>
        </p:txBody>
      </p:sp>
    </p:spTree>
    <p:extLst>
      <p:ext uri="{BB962C8B-B14F-4D97-AF65-F5344CB8AC3E}">
        <p14:creationId xmlns:p14="http://schemas.microsoft.com/office/powerpoint/2010/main" val="3922599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14524" t="8583" r="17141" b="13688"/>
          <a:stretch/>
        </p:blipFill>
        <p:spPr>
          <a:xfrm>
            <a:off x="2764185" y="1264023"/>
            <a:ext cx="6901965" cy="4954935"/>
          </a:xfrm>
          <a:prstGeom prst="rect">
            <a:avLst/>
          </a:prstGeom>
        </p:spPr>
      </p:pic>
      <p:cxnSp>
        <p:nvCxnSpPr>
          <p:cNvPr id="7" name="Straight Connector 6"/>
          <p:cNvCxnSpPr/>
          <p:nvPr/>
        </p:nvCxnSpPr>
        <p:spPr>
          <a:xfrm flipV="1">
            <a:off x="2495600" y="6021288"/>
            <a:ext cx="7488832" cy="72008"/>
          </a:xfrm>
          <a:prstGeom prst="line">
            <a:avLst/>
          </a:prstGeom>
          <a:ln w="15875">
            <a:tailEnd type="triangle" w="lg" len="lg"/>
          </a:ln>
        </p:spPr>
        <p:style>
          <a:lnRef idx="1">
            <a:schemeClr val="accent1"/>
          </a:lnRef>
          <a:fillRef idx="0">
            <a:schemeClr val="accent1"/>
          </a:fillRef>
          <a:effectRef idx="0">
            <a:schemeClr val="accent1"/>
          </a:effectRef>
          <a:fontRef idx="minor">
            <a:schemeClr val="tx1"/>
          </a:fontRef>
        </p:style>
      </p:cxnSp>
      <p:pic>
        <p:nvPicPr>
          <p:cNvPr id="2050" name="Picture 2" descr="http://blog.genie9.com/wp-content/uploads/2012/05/Kidswithcellphon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9903" y="1589286"/>
            <a:ext cx="2103130" cy="15565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5896" y="6135043"/>
            <a:ext cx="10085304" cy="1231106"/>
          </a:xfrm>
          <a:prstGeom prst="rect">
            <a:avLst/>
          </a:prstGeom>
          <a:noFill/>
        </p:spPr>
        <p:txBody>
          <a:bodyPr wrap="square" rtlCol="0">
            <a:spAutoFit/>
          </a:bodyPr>
          <a:lstStyle/>
          <a:p>
            <a:r>
              <a:rPr lang="en-GB" sz="2800" dirty="0">
                <a:solidFill>
                  <a:srgbClr val="FF0000"/>
                </a:solidFill>
              </a:rPr>
              <a:t>				</a:t>
            </a:r>
            <a:r>
              <a:rPr lang="en-GB" sz="2800" dirty="0" smtClean="0">
                <a:solidFill>
                  <a:srgbClr val="FF0000"/>
                </a:solidFill>
              </a:rPr>
              <a:t>Age                                       </a:t>
            </a:r>
            <a:r>
              <a:rPr lang="en-GB" sz="2800" dirty="0">
                <a:solidFill>
                  <a:srgbClr val="FF0000"/>
                </a:solidFill>
              </a:rPr>
              <a:t>1001 </a:t>
            </a:r>
            <a:r>
              <a:rPr lang="en-GB" sz="2800" dirty="0" smtClean="0">
                <a:solidFill>
                  <a:srgbClr val="FF0000"/>
                </a:solidFill>
              </a:rPr>
              <a:t>days</a:t>
            </a:r>
            <a:r>
              <a:rPr lang="en-GB" sz="2800" dirty="0">
                <a:solidFill>
                  <a:srgbClr val="FF0000"/>
                </a:solidFill>
              </a:rPr>
              <a:t>					</a:t>
            </a:r>
            <a:r>
              <a:rPr lang="en-GB" dirty="0"/>
              <a:t/>
            </a:r>
            <a:br>
              <a:rPr lang="en-GB" dirty="0"/>
            </a:br>
            <a:r>
              <a:rPr lang="en-GB" dirty="0"/>
              <a:t> 	 </a:t>
            </a:r>
          </a:p>
        </p:txBody>
      </p:sp>
      <p:pic>
        <p:nvPicPr>
          <p:cNvPr id="15" name="Picture 3" descr="C:\Users\carjun\Pictures\IMG_2143.JPG">
            <a:extLst>
              <a:ext uri="{FF2B5EF4-FFF2-40B4-BE49-F238E27FC236}">
                <a16:creationId xmlns:a16="http://schemas.microsoft.com/office/drawing/2014/main" id="{6A248853-1CCC-ED41-8ED4-7EEA80C08A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864" y="4633726"/>
            <a:ext cx="1927689" cy="1445683"/>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798DC048-9E42-9141-9F09-C52497F5D9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3988" y="2141071"/>
            <a:ext cx="6819900" cy="3672254"/>
          </a:xfrm>
          <a:prstGeom prst="rect">
            <a:avLst/>
          </a:prstGeom>
        </p:spPr>
      </p:pic>
      <p:sp>
        <p:nvSpPr>
          <p:cNvPr id="8" name="Title 1"/>
          <p:cNvSpPr txBox="1">
            <a:spLocks/>
          </p:cNvSpPr>
          <p:nvPr/>
        </p:nvSpPr>
        <p:spPr>
          <a:xfrm>
            <a:off x="196487" y="-36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Language Acquisition: Fast</a:t>
            </a:r>
            <a:endParaRPr lang="en-US" dirty="0"/>
          </a:p>
        </p:txBody>
      </p:sp>
      <p:sp>
        <p:nvSpPr>
          <p:cNvPr id="2" name="Slide Number Placeholder 1"/>
          <p:cNvSpPr>
            <a:spLocks noGrp="1"/>
          </p:cNvSpPr>
          <p:nvPr>
            <p:ph type="sldNum" sz="quarter" idx="12"/>
          </p:nvPr>
        </p:nvSpPr>
        <p:spPr/>
        <p:txBody>
          <a:bodyPr/>
          <a:lstStyle/>
          <a:p>
            <a:fld id="{FC14A201-3AE0-4D25-B890-8A5FEDD0F5B7}" type="slidenum">
              <a:rPr lang="en-US" smtClean="0"/>
              <a:t>4</a:t>
            </a:fld>
            <a:endParaRPr lang="en-US"/>
          </a:p>
        </p:txBody>
      </p:sp>
    </p:spTree>
    <p:extLst>
      <p:ext uri="{BB962C8B-B14F-4D97-AF65-F5344CB8AC3E}">
        <p14:creationId xmlns:p14="http://schemas.microsoft.com/office/powerpoint/2010/main" val="3354486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srcRect t="28644" r="79687" b="12581"/>
          <a:stretch/>
        </p:blipFill>
        <p:spPr>
          <a:xfrm>
            <a:off x="5100712" y="2738962"/>
            <a:ext cx="1139304" cy="1003611"/>
          </a:xfrm>
          <a:prstGeom prst="rect">
            <a:avLst/>
          </a:prstGeom>
          <a:effectLst>
            <a:outerShdw blurRad="50800" dist="38100" dir="2700000" algn="tl" rotWithShape="0">
              <a:srgbClr val="000000">
                <a:alpha val="43000"/>
              </a:srgbClr>
            </a:outerShdw>
          </a:effectLst>
        </p:spPr>
      </p:pic>
      <p:cxnSp>
        <p:nvCxnSpPr>
          <p:cNvPr id="7" name="Straight Connector 6"/>
          <p:cNvCxnSpPr/>
          <p:nvPr/>
        </p:nvCxnSpPr>
        <p:spPr>
          <a:xfrm flipV="1">
            <a:off x="2495600" y="6021288"/>
            <a:ext cx="7488832" cy="72008"/>
          </a:xfrm>
          <a:prstGeom prst="line">
            <a:avLst/>
          </a:prstGeom>
          <a:ln w="15875">
            <a:tailEnd type="triangle" w="lg" len="lg"/>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3"/>
          <a:srcRect l="58320" r="21798" b="14235"/>
          <a:stretch/>
        </p:blipFill>
        <p:spPr>
          <a:xfrm>
            <a:off x="9646390" y="1387966"/>
            <a:ext cx="1115122" cy="1464463"/>
          </a:xfrm>
          <a:prstGeom prst="rect">
            <a:avLst/>
          </a:prstGeom>
          <a:effectLst>
            <a:outerShdw blurRad="50800" dist="38100" dir="2700000" algn="tl" rotWithShape="0">
              <a:srgbClr val="000000">
                <a:alpha val="43000"/>
              </a:srgbClr>
            </a:outerShdw>
          </a:effectLst>
        </p:spPr>
      </p:pic>
      <p:pic>
        <p:nvPicPr>
          <p:cNvPr id="14" name="Picture 13" descr="2012_01_12_13_10_50_17_2012_01_xx_fetalMR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330302"/>
            <a:ext cx="1680446" cy="1680446"/>
          </a:xfrm>
          <a:prstGeom prst="rect">
            <a:avLst/>
          </a:prstGeom>
          <a:effectLst>
            <a:outerShdw blurRad="50800" dist="38100" dir="2700000" algn="tl" rotWithShape="0">
              <a:srgbClr val="000000">
                <a:alpha val="43000"/>
              </a:srgbClr>
            </a:outerShdw>
          </a:effectLst>
        </p:spPr>
      </p:pic>
      <p:sp>
        <p:nvSpPr>
          <p:cNvPr id="10" name="TextBox 9"/>
          <p:cNvSpPr txBox="1"/>
          <p:nvPr/>
        </p:nvSpPr>
        <p:spPr>
          <a:xfrm>
            <a:off x="785896" y="6135043"/>
            <a:ext cx="10567904" cy="523220"/>
          </a:xfrm>
          <a:prstGeom prst="rect">
            <a:avLst/>
          </a:prstGeom>
          <a:noFill/>
        </p:spPr>
        <p:txBody>
          <a:bodyPr wrap="square" rtlCol="0">
            <a:spAutoFit/>
          </a:bodyPr>
          <a:lstStyle/>
          <a:p>
            <a:r>
              <a:rPr lang="en-GB" sz="2800" dirty="0" smtClean="0">
                <a:solidFill>
                  <a:srgbClr val="FF0000"/>
                </a:solidFill>
              </a:rPr>
              <a:t>PRENATAL                         </a:t>
            </a:r>
            <a:r>
              <a:rPr lang="en-GB" sz="2800" dirty="0">
                <a:solidFill>
                  <a:srgbClr val="FF0000"/>
                </a:solidFill>
              </a:rPr>
              <a:t>... </a:t>
            </a:r>
            <a:r>
              <a:rPr lang="en-GB" sz="2800" dirty="0" err="1" smtClean="0">
                <a:solidFill>
                  <a:srgbClr val="FF0000"/>
                </a:solidFill>
              </a:rPr>
              <a:t>POSTNATAl</a:t>
            </a:r>
            <a:r>
              <a:rPr lang="en-GB" sz="2800" dirty="0" smtClean="0">
                <a:solidFill>
                  <a:srgbClr val="FF0000"/>
                </a:solidFill>
              </a:rPr>
              <a:t>                                  </a:t>
            </a:r>
            <a:r>
              <a:rPr lang="en-GB" sz="2800" dirty="0">
                <a:solidFill>
                  <a:srgbClr val="FF0000"/>
                </a:solidFill>
              </a:rPr>
              <a:t>1001 </a:t>
            </a:r>
            <a:r>
              <a:rPr lang="en-GB" sz="2800" dirty="0" smtClean="0">
                <a:solidFill>
                  <a:srgbClr val="FF0000"/>
                </a:solidFill>
              </a:rPr>
              <a:t>days</a:t>
            </a:r>
            <a:r>
              <a:rPr lang="en-GB" dirty="0" smtClean="0"/>
              <a:t> </a:t>
            </a:r>
            <a:r>
              <a:rPr lang="en-GB" dirty="0"/>
              <a:t>	 </a:t>
            </a:r>
          </a:p>
        </p:txBody>
      </p:sp>
      <p:pic>
        <p:nvPicPr>
          <p:cNvPr id="11" name="Afbeelding 10">
            <a:extLst>
              <a:ext uri="{FF2B5EF4-FFF2-40B4-BE49-F238E27FC236}">
                <a16:creationId xmlns:a16="http://schemas.microsoft.com/office/drawing/2014/main" id="{93C36639-02E1-C544-B186-CDF2604E702E}"/>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3988" y="2141071"/>
            <a:ext cx="6819900" cy="3672254"/>
          </a:xfrm>
          <a:prstGeom prst="rect">
            <a:avLst/>
          </a:prstGeom>
        </p:spPr>
      </p:pic>
      <p:sp>
        <p:nvSpPr>
          <p:cNvPr id="9" name="Title 1"/>
          <p:cNvSpPr txBox="1">
            <a:spLocks/>
          </p:cNvSpPr>
          <p:nvPr/>
        </p:nvSpPr>
        <p:spPr>
          <a:xfrm>
            <a:off x="196487" y="-36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Brain development</a:t>
            </a:r>
            <a:endParaRPr lang="en-US" dirty="0"/>
          </a:p>
        </p:txBody>
      </p:sp>
      <p:sp>
        <p:nvSpPr>
          <p:cNvPr id="2" name="Slide Number Placeholder 1"/>
          <p:cNvSpPr>
            <a:spLocks noGrp="1"/>
          </p:cNvSpPr>
          <p:nvPr>
            <p:ph type="sldNum" sz="quarter" idx="12"/>
          </p:nvPr>
        </p:nvSpPr>
        <p:spPr/>
        <p:txBody>
          <a:bodyPr/>
          <a:lstStyle/>
          <a:p>
            <a:fld id="{FC14A201-3AE0-4D25-B890-8A5FEDD0F5B7}" type="slidenum">
              <a:rPr lang="en-US" smtClean="0"/>
              <a:t>5</a:t>
            </a:fld>
            <a:endParaRPr lang="en-US"/>
          </a:p>
        </p:txBody>
      </p:sp>
    </p:spTree>
    <p:extLst>
      <p:ext uri="{BB962C8B-B14F-4D97-AF65-F5344CB8AC3E}">
        <p14:creationId xmlns:p14="http://schemas.microsoft.com/office/powerpoint/2010/main" val="3284875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50"/>
            <a:ext cx="10515600" cy="1325563"/>
          </a:xfrm>
        </p:spPr>
        <p:txBody>
          <a:bodyPr/>
          <a:lstStyle/>
          <a:p>
            <a:r>
              <a:rPr lang="en-US" dirty="0" smtClean="0"/>
              <a:t>Grasping development: cohort studies</a:t>
            </a:r>
            <a:endParaRPr lang="en-US" dirty="0"/>
          </a:p>
        </p:txBody>
      </p:sp>
      <p:sp>
        <p:nvSpPr>
          <p:cNvPr id="3" name="Content Placeholder 2"/>
          <p:cNvSpPr>
            <a:spLocks noGrp="1"/>
          </p:cNvSpPr>
          <p:nvPr>
            <p:ph idx="1"/>
          </p:nvPr>
        </p:nvSpPr>
        <p:spPr>
          <a:xfrm>
            <a:off x="853491" y="1703906"/>
            <a:ext cx="10515600" cy="4351338"/>
          </a:xfrm>
        </p:spPr>
        <p:txBody>
          <a:bodyPr/>
          <a:lstStyle/>
          <a:p>
            <a:r>
              <a:rPr lang="en-US" dirty="0" smtClean="0"/>
              <a:t>Focus on language development and environmental + child variables</a:t>
            </a:r>
          </a:p>
          <a:p>
            <a:endParaRPr lang="en-US" dirty="0"/>
          </a:p>
          <a:p>
            <a:pPr marL="0" indent="0">
              <a:buNone/>
            </a:pPr>
            <a:endParaRPr lang="en-US" dirty="0" smtClean="0"/>
          </a:p>
          <a:p>
            <a:r>
              <a:rPr lang="en-US" dirty="0" smtClean="0"/>
              <a:t>Focus on brain development </a:t>
            </a:r>
            <a:endParaRPr lang="en-US" dirty="0"/>
          </a:p>
        </p:txBody>
      </p:sp>
      <p:sp>
        <p:nvSpPr>
          <p:cNvPr id="4" name="Slide Number Placeholder 3"/>
          <p:cNvSpPr>
            <a:spLocks noGrp="1"/>
          </p:cNvSpPr>
          <p:nvPr>
            <p:ph type="sldNum" sz="quarter" idx="12"/>
          </p:nvPr>
        </p:nvSpPr>
        <p:spPr/>
        <p:txBody>
          <a:bodyPr/>
          <a:lstStyle/>
          <a:p>
            <a:fld id="{F3B26C14-9044-42F7-9211-43BBCCF97550}" type="slidenum">
              <a:rPr lang="en-US" smtClean="0"/>
              <a:t>6</a:t>
            </a:fld>
            <a:endParaRPr lang="en-US"/>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6319" y="3752855"/>
            <a:ext cx="2535158" cy="1675868"/>
          </a:xfrm>
          <a:prstGeom prst="rect">
            <a:avLst/>
          </a:prstGeom>
        </p:spPr>
      </p:pic>
    </p:spTree>
    <p:extLst>
      <p:ext uri="{BB962C8B-B14F-4D97-AF65-F5344CB8AC3E}">
        <p14:creationId xmlns:p14="http://schemas.microsoft.com/office/powerpoint/2010/main" val="3460344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6487" y="-36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Language acquisition: current state</a:t>
            </a:r>
            <a:endParaRPr lang="en-US" dirty="0"/>
          </a:p>
        </p:txBody>
      </p:sp>
      <p:sp>
        <p:nvSpPr>
          <p:cNvPr id="9" name="Text Box 35"/>
          <p:cNvSpPr txBox="1">
            <a:spLocks noGrp="1" noChangeArrowheads="1"/>
          </p:cNvSpPr>
          <p:nvPr>
            <p:ph idx="1"/>
          </p:nvPr>
        </p:nvSpPr>
        <p:spPr bwMode="auto">
          <a:xfrm>
            <a:off x="307411" y="1599783"/>
            <a:ext cx="1114051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indent="0">
              <a:spcBef>
                <a:spcPts val="425"/>
              </a:spcBef>
              <a:spcAft>
                <a:spcPts val="0"/>
              </a:spcAft>
              <a:buNone/>
            </a:pPr>
            <a:r>
              <a:rPr lang="en-US" i="1" dirty="0" smtClean="0">
                <a:latin typeface="Calibri" panose="020F0502020204030204" pitchFamily="34" charset="0"/>
                <a:ea typeface="Calibri" panose="020F0502020204030204" pitchFamily="34" charset="0"/>
              </a:rPr>
              <a:t>How </a:t>
            </a:r>
            <a:r>
              <a:rPr lang="en-US" dirty="0" smtClean="0">
                <a:latin typeface="Calibri" panose="020F0502020204030204" pitchFamily="34" charset="0"/>
                <a:ea typeface="Calibri" panose="020F0502020204030204" pitchFamily="34" charset="0"/>
              </a:rPr>
              <a:t>does brain development contribute to children’s language acquisition</a:t>
            </a:r>
            <a:endParaRPr lang="en-US" dirty="0">
              <a:effectLst/>
              <a:latin typeface="Calibri" panose="020F0502020204030204" pitchFamily="34" charset="0"/>
              <a:ea typeface="Calibri" panose="020F0502020204030204" pitchFamily="34" charset="0"/>
            </a:endParaRPr>
          </a:p>
        </p:txBody>
      </p:sp>
      <p:pic>
        <p:nvPicPr>
          <p:cNvPr id="4" name="Picture 3"/>
          <p:cNvPicPr>
            <a:picLocks noChangeAspect="1"/>
          </p:cNvPicPr>
          <p:nvPr/>
        </p:nvPicPr>
        <p:blipFill rotWithShape="1">
          <a:blip r:embed="rId3"/>
          <a:srcRect r="442"/>
          <a:stretch/>
        </p:blipFill>
        <p:spPr>
          <a:xfrm>
            <a:off x="307412" y="2272887"/>
            <a:ext cx="7680142" cy="4248601"/>
          </a:xfrm>
          <a:prstGeom prst="rect">
            <a:avLst/>
          </a:prstGeom>
        </p:spPr>
      </p:pic>
      <p:sp>
        <p:nvSpPr>
          <p:cNvPr id="6" name="Slide Number Placeholder 5"/>
          <p:cNvSpPr>
            <a:spLocks noGrp="1"/>
          </p:cNvSpPr>
          <p:nvPr>
            <p:ph type="sldNum" sz="quarter" idx="12"/>
          </p:nvPr>
        </p:nvSpPr>
        <p:spPr/>
        <p:txBody>
          <a:bodyPr/>
          <a:lstStyle/>
          <a:p>
            <a:fld id="{FC14A201-3AE0-4D25-B890-8A5FEDD0F5B7}" type="slidenum">
              <a:rPr lang="en-US" smtClean="0"/>
              <a:t>7</a:t>
            </a:fld>
            <a:endParaRPr lang="en-US"/>
          </a:p>
        </p:txBody>
      </p:sp>
    </p:spTree>
    <p:extLst>
      <p:ext uri="{BB962C8B-B14F-4D97-AF65-F5344CB8AC3E}">
        <p14:creationId xmlns:p14="http://schemas.microsoft.com/office/powerpoint/2010/main" val="11931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122" y="1385351"/>
            <a:ext cx="1742872" cy="1152127"/>
          </a:xfrm>
          <a:prstGeom prst="rect">
            <a:avLst/>
          </a:prstGeom>
        </p:spPr>
      </p:pic>
      <p:sp>
        <p:nvSpPr>
          <p:cNvPr id="17" name="TextBox 16"/>
          <p:cNvSpPr txBox="1"/>
          <p:nvPr/>
        </p:nvSpPr>
        <p:spPr>
          <a:xfrm>
            <a:off x="196487" y="1869521"/>
            <a:ext cx="11382421" cy="2185214"/>
          </a:xfrm>
          <a:prstGeom prst="rect">
            <a:avLst/>
          </a:prstGeom>
          <a:noFill/>
        </p:spPr>
        <p:txBody>
          <a:bodyPr wrap="square" rtlCol="0">
            <a:spAutoFit/>
          </a:bodyPr>
          <a:lstStyle/>
          <a:p>
            <a:r>
              <a:rPr lang="en-US" sz="2800" dirty="0" smtClean="0"/>
              <a:t>Connect to </a:t>
            </a:r>
            <a:r>
              <a:rPr lang="en-US" sz="2800" dirty="0" err="1" smtClean="0"/>
              <a:t>babybrain</a:t>
            </a:r>
            <a:r>
              <a:rPr lang="en-US" sz="2800" dirty="0" smtClean="0"/>
              <a:t>-cohort (&gt;2,000 </a:t>
            </a:r>
            <a:r>
              <a:rPr lang="en-US" sz="2800" dirty="0" err="1" smtClean="0"/>
              <a:t>kinderen</a:t>
            </a:r>
            <a:r>
              <a:rPr lang="en-US" sz="2800" dirty="0" smtClean="0"/>
              <a:t>)</a:t>
            </a:r>
          </a:p>
          <a:p>
            <a:endParaRPr lang="en-US" sz="2800" dirty="0" smtClean="0"/>
          </a:p>
          <a:p>
            <a:r>
              <a:rPr lang="en-US" sz="2800" dirty="0" smtClean="0"/>
              <a:t>BRAVECHILD: + language profiles &amp; parental proficiency</a:t>
            </a:r>
          </a:p>
          <a:p>
            <a:endParaRPr lang="en-US" sz="2800" dirty="0" smtClean="0"/>
          </a:p>
          <a:p>
            <a:r>
              <a:rPr lang="en-US" sz="2400" dirty="0" smtClean="0"/>
              <a:t>	  </a:t>
            </a:r>
            <a:endParaRPr lang="en-US" sz="2400" dirty="0"/>
          </a:p>
        </p:txBody>
      </p:sp>
      <p:grpSp>
        <p:nvGrpSpPr>
          <p:cNvPr id="34" name="Group 33"/>
          <p:cNvGrpSpPr/>
          <p:nvPr/>
        </p:nvGrpSpPr>
        <p:grpSpPr>
          <a:xfrm>
            <a:off x="294128" y="3632906"/>
            <a:ext cx="10311118" cy="3016938"/>
            <a:chOff x="294128" y="3632906"/>
            <a:chExt cx="10311118" cy="3016938"/>
          </a:xfrm>
        </p:grpSpPr>
        <p:grpSp>
          <p:nvGrpSpPr>
            <p:cNvPr id="9" name="Group 8"/>
            <p:cNvGrpSpPr/>
            <p:nvPr/>
          </p:nvGrpSpPr>
          <p:grpSpPr>
            <a:xfrm>
              <a:off x="294128" y="3632906"/>
              <a:ext cx="2761488" cy="3016938"/>
              <a:chOff x="1683486" y="3646550"/>
              <a:chExt cx="2761488" cy="3016938"/>
            </a:xfrm>
          </p:grpSpPr>
          <p:grpSp>
            <p:nvGrpSpPr>
              <p:cNvPr id="10" name="Group 9"/>
              <p:cNvGrpSpPr/>
              <p:nvPr/>
            </p:nvGrpSpPr>
            <p:grpSpPr>
              <a:xfrm>
                <a:off x="1683486" y="3646550"/>
                <a:ext cx="2761488" cy="2079670"/>
                <a:chOff x="0" y="62098"/>
                <a:chExt cx="1899920" cy="1397754"/>
              </a:xfrm>
            </p:grpSpPr>
            <p:pic>
              <p:nvPicPr>
                <p:cNvPr id="11" name="Picture 10">
                  <a:extLst>
                    <a:ext uri="{FF2B5EF4-FFF2-40B4-BE49-F238E27FC236}">
                      <a16:creationId xmlns:a16="http://schemas.microsoft.com/office/drawing/2014/main" id="{639E362F-4910-504B-9536-23FA8A577435}"/>
                    </a:ext>
                  </a:extLst>
                </p:cNvPr>
                <p:cNvPicPr>
                  <a:picLocks noChangeAspect="1"/>
                </p:cNvPicPr>
                <p:nvPr/>
              </p:nvPicPr>
              <p:blipFill rotWithShape="1">
                <a:blip r:embed="rId4">
                  <a:extLst>
                    <a:ext uri="{28A0092B-C50C-407E-A947-70E740481C1C}">
                      <a14:useLocalDpi xmlns:a14="http://schemas.microsoft.com/office/drawing/2010/main" val="0"/>
                    </a:ext>
                  </a:extLst>
                </a:blip>
                <a:srcRect l="64903" t="5168" r="3157" b="52644"/>
                <a:stretch/>
              </p:blipFill>
              <p:spPr bwMode="auto">
                <a:xfrm>
                  <a:off x="0" y="62098"/>
                  <a:ext cx="1899920" cy="1397754"/>
                </a:xfrm>
                <a:prstGeom prst="rect">
                  <a:avLst/>
                </a:prstGeom>
                <a:ln>
                  <a:noFill/>
                </a:ln>
                <a:extLst>
                  <a:ext uri="{53640926-AAD7-44D8-BBD7-CCE9431645EC}">
                    <a14:shadowObscured xmlns:a14="http://schemas.microsoft.com/office/drawing/2010/main"/>
                  </a:ext>
                </a:extLst>
              </p:spPr>
            </p:pic>
            <p:cxnSp>
              <p:nvCxnSpPr>
                <p:cNvPr id="12" name="Straight Arrow Connector 11"/>
                <p:cNvCxnSpPr/>
                <p:nvPr/>
              </p:nvCxnSpPr>
              <p:spPr>
                <a:xfrm flipH="1">
                  <a:off x="1153160" y="269240"/>
                  <a:ext cx="136525" cy="111760"/>
                </a:xfrm>
                <a:prstGeom prst="straightConnector1">
                  <a:avLst/>
                </a:prstGeom>
                <a:noFill/>
                <a:ln w="6350" cap="flat" cmpd="sng" algn="ctr">
                  <a:solidFill>
                    <a:srgbClr val="00B0F0"/>
                  </a:solidFill>
                  <a:prstDash val="solid"/>
                  <a:miter lim="800000"/>
                  <a:tailEnd type="triangle"/>
                </a:ln>
                <a:effectLst/>
              </p:spPr>
            </p:cxnSp>
            <p:cxnSp>
              <p:nvCxnSpPr>
                <p:cNvPr id="13" name="Straight Arrow Connector 12"/>
                <p:cNvCxnSpPr/>
                <p:nvPr/>
              </p:nvCxnSpPr>
              <p:spPr>
                <a:xfrm flipV="1">
                  <a:off x="543560" y="523240"/>
                  <a:ext cx="127000" cy="76200"/>
                </a:xfrm>
                <a:prstGeom prst="straightConnector1">
                  <a:avLst/>
                </a:prstGeom>
                <a:noFill/>
                <a:ln w="6350" cap="flat" cmpd="sng" algn="ctr">
                  <a:solidFill>
                    <a:srgbClr val="00B0F0"/>
                  </a:solidFill>
                  <a:prstDash val="solid"/>
                  <a:miter lim="800000"/>
                  <a:tailEnd type="triangle"/>
                </a:ln>
                <a:effectLst/>
              </p:spPr>
            </p:cxnSp>
          </p:grpSp>
          <p:sp>
            <p:nvSpPr>
              <p:cNvPr id="3" name="TextBox 2"/>
              <p:cNvSpPr txBox="1"/>
              <p:nvPr/>
            </p:nvSpPr>
            <p:spPr>
              <a:xfrm>
                <a:off x="1683486" y="5709381"/>
                <a:ext cx="2761488" cy="954107"/>
              </a:xfrm>
              <a:prstGeom prst="rect">
                <a:avLst/>
              </a:prstGeom>
              <a:solidFill>
                <a:schemeClr val="accent1">
                  <a:lumMod val="60000"/>
                  <a:lumOff val="40000"/>
                </a:schemeClr>
              </a:solidFill>
            </p:spPr>
            <p:txBody>
              <a:bodyPr wrap="square" rtlCol="0">
                <a:spAutoFit/>
              </a:bodyPr>
              <a:lstStyle/>
              <a:p>
                <a:r>
                  <a:rPr lang="en-US" sz="2800" dirty="0" smtClean="0"/>
                  <a:t>Prenatal:</a:t>
                </a:r>
              </a:p>
              <a:p>
                <a:r>
                  <a:rPr lang="en-US" sz="2800" dirty="0" smtClean="0"/>
                  <a:t>PhD 1</a:t>
                </a:r>
                <a:endParaRPr lang="en-US" sz="2800" dirty="0"/>
              </a:p>
            </p:txBody>
          </p:sp>
        </p:grpSp>
        <p:grpSp>
          <p:nvGrpSpPr>
            <p:cNvPr id="6" name="Group 5"/>
            <p:cNvGrpSpPr/>
            <p:nvPr/>
          </p:nvGrpSpPr>
          <p:grpSpPr>
            <a:xfrm>
              <a:off x="3915392" y="3644985"/>
              <a:ext cx="2770862" cy="3004859"/>
              <a:chOff x="4481011" y="3649740"/>
              <a:chExt cx="2770862" cy="3013751"/>
            </a:xfrm>
          </p:grpSpPr>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906" t="15755" r="1348" b="275"/>
              <a:stretch/>
            </p:blipFill>
            <p:spPr bwMode="auto">
              <a:xfrm>
                <a:off x="4490384" y="3649740"/>
                <a:ext cx="2761488" cy="205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481011" y="5709384"/>
                <a:ext cx="2770862" cy="954107"/>
              </a:xfrm>
              <a:prstGeom prst="rect">
                <a:avLst/>
              </a:prstGeom>
              <a:solidFill>
                <a:schemeClr val="accent1">
                  <a:lumMod val="60000"/>
                  <a:lumOff val="40000"/>
                </a:schemeClr>
              </a:solidFill>
              <a:ln>
                <a:noFill/>
              </a:ln>
            </p:spPr>
            <p:txBody>
              <a:bodyPr wrap="square" rtlCol="0">
                <a:spAutoFit/>
              </a:bodyPr>
              <a:lstStyle/>
              <a:p>
                <a:r>
                  <a:rPr lang="en-US" sz="2800" dirty="0" smtClean="0"/>
                  <a:t>Infant-EEG:</a:t>
                </a:r>
              </a:p>
              <a:p>
                <a:r>
                  <a:rPr lang="en-US" sz="2800" dirty="0" smtClean="0"/>
                  <a:t>PhD 2</a:t>
                </a:r>
                <a:endParaRPr lang="en-US" sz="2800" dirty="0"/>
              </a:p>
            </p:txBody>
          </p:sp>
        </p:grpSp>
        <p:grpSp>
          <p:nvGrpSpPr>
            <p:cNvPr id="8" name="Group 7"/>
            <p:cNvGrpSpPr/>
            <p:nvPr/>
          </p:nvGrpSpPr>
          <p:grpSpPr>
            <a:xfrm>
              <a:off x="7526145" y="3636098"/>
              <a:ext cx="3079101" cy="3013746"/>
              <a:chOff x="7242372" y="3649744"/>
              <a:chExt cx="3079101" cy="3013745"/>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2258" y="3649744"/>
                <a:ext cx="3059215" cy="2093319"/>
              </a:xfrm>
              <a:prstGeom prst="rect">
                <a:avLst/>
              </a:prstGeom>
            </p:spPr>
          </p:pic>
          <p:sp>
            <p:nvSpPr>
              <p:cNvPr id="18" name="TextBox 17"/>
              <p:cNvSpPr txBox="1"/>
              <p:nvPr/>
            </p:nvSpPr>
            <p:spPr>
              <a:xfrm>
                <a:off x="7242372" y="5709382"/>
                <a:ext cx="3079101" cy="954107"/>
              </a:xfrm>
              <a:prstGeom prst="rect">
                <a:avLst/>
              </a:prstGeom>
              <a:solidFill>
                <a:schemeClr val="bg1">
                  <a:lumMod val="75000"/>
                </a:schemeClr>
              </a:solidFill>
            </p:spPr>
            <p:txBody>
              <a:bodyPr wrap="square" rtlCol="0">
                <a:spAutoFit/>
              </a:bodyPr>
              <a:lstStyle/>
              <a:p>
                <a:r>
                  <a:rPr lang="en-US" sz="2800" dirty="0" smtClean="0"/>
                  <a:t>Speech perception:</a:t>
                </a:r>
              </a:p>
              <a:p>
                <a:r>
                  <a:rPr lang="en-US" sz="2800" dirty="0" smtClean="0"/>
                  <a:t>PI</a:t>
                </a:r>
                <a:endParaRPr lang="en-US" sz="2800" dirty="0"/>
              </a:p>
            </p:txBody>
          </p:sp>
        </p:grpSp>
      </p:grpSp>
      <p:sp>
        <p:nvSpPr>
          <p:cNvPr id="21" name="Title 1"/>
          <p:cNvSpPr>
            <a:spLocks noGrp="1"/>
          </p:cNvSpPr>
          <p:nvPr>
            <p:ph type="title"/>
          </p:nvPr>
        </p:nvSpPr>
        <p:spPr>
          <a:xfrm>
            <a:off x="196487" y="-3681"/>
            <a:ext cx="10515600" cy="1325563"/>
          </a:xfrm>
        </p:spPr>
        <p:txBody>
          <a:bodyPr/>
          <a:lstStyle/>
          <a:p>
            <a:r>
              <a:rPr lang="en-US" dirty="0" smtClean="0"/>
              <a:t>Approach</a:t>
            </a:r>
            <a:endParaRPr lang="en-US" dirty="0"/>
          </a:p>
        </p:txBody>
      </p:sp>
      <p:sp>
        <p:nvSpPr>
          <p:cNvPr id="2" name="Slide Number Placeholder 1"/>
          <p:cNvSpPr>
            <a:spLocks noGrp="1"/>
          </p:cNvSpPr>
          <p:nvPr>
            <p:ph type="sldNum" sz="quarter" idx="12"/>
          </p:nvPr>
        </p:nvSpPr>
        <p:spPr/>
        <p:txBody>
          <a:bodyPr/>
          <a:lstStyle/>
          <a:p>
            <a:fld id="{FC14A201-3AE0-4D25-B890-8A5FEDD0F5B7}" type="slidenum">
              <a:rPr lang="en-US" smtClean="0"/>
              <a:t>8</a:t>
            </a:fld>
            <a:endParaRPr lang="en-US"/>
          </a:p>
        </p:txBody>
      </p:sp>
    </p:spTree>
    <p:extLst>
      <p:ext uri="{BB962C8B-B14F-4D97-AF65-F5344CB8AC3E}">
        <p14:creationId xmlns:p14="http://schemas.microsoft.com/office/powerpoint/2010/main" val="11693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WPs</a:t>
            </a:r>
            <a:endParaRPr lang="en-US" dirty="0"/>
          </a:p>
        </p:txBody>
      </p:sp>
      <p:sp>
        <p:nvSpPr>
          <p:cNvPr id="4" name="Slide Number Placeholder 3"/>
          <p:cNvSpPr>
            <a:spLocks noGrp="1"/>
          </p:cNvSpPr>
          <p:nvPr>
            <p:ph type="sldNum" sz="quarter" idx="12"/>
          </p:nvPr>
        </p:nvSpPr>
        <p:spPr/>
        <p:txBody>
          <a:bodyPr/>
          <a:lstStyle/>
          <a:p>
            <a:fld id="{F3B26C14-9044-42F7-9211-43BBCCF97550}" type="slidenum">
              <a:rPr lang="en-US" smtClean="0"/>
              <a:t>9</a:t>
            </a:fld>
            <a:endParaRPr lang="en-US"/>
          </a:p>
        </p:txBody>
      </p:sp>
      <p:pic>
        <p:nvPicPr>
          <p:cNvPr id="6" name="Picture 5"/>
          <p:cNvPicPr>
            <a:picLocks noChangeAspect="1"/>
          </p:cNvPicPr>
          <p:nvPr/>
        </p:nvPicPr>
        <p:blipFill>
          <a:blip r:embed="rId3"/>
          <a:stretch>
            <a:fillRect/>
          </a:stretch>
        </p:blipFill>
        <p:spPr>
          <a:xfrm>
            <a:off x="1890599" y="1292949"/>
            <a:ext cx="8410801" cy="5063401"/>
          </a:xfrm>
          <a:prstGeom prst="rect">
            <a:avLst/>
          </a:prstGeom>
        </p:spPr>
      </p:pic>
    </p:spTree>
    <p:extLst>
      <p:ext uri="{BB962C8B-B14F-4D97-AF65-F5344CB8AC3E}">
        <p14:creationId xmlns:p14="http://schemas.microsoft.com/office/powerpoint/2010/main" val="796746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717</Words>
  <Application>Microsoft Office PowerPoint</Application>
  <PresentationFormat>Widescreen</PresentationFormat>
  <Paragraphs>123</Paragraphs>
  <Slides>12</Slides>
  <Notes>11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BRAVECHILD</vt:lpstr>
      <vt:lpstr>Your language = Learn it!</vt:lpstr>
      <vt:lpstr>PowerPoint Presentation</vt:lpstr>
      <vt:lpstr>PowerPoint Presentation</vt:lpstr>
      <vt:lpstr>PowerPoint Presentation</vt:lpstr>
      <vt:lpstr>Grasping development: cohort studies</vt:lpstr>
      <vt:lpstr>PowerPoint Presentation</vt:lpstr>
      <vt:lpstr>Approach</vt:lpstr>
      <vt:lpstr>WPs</vt:lpstr>
      <vt:lpstr>PowerPoint Presentation</vt:lpstr>
      <vt:lpstr>BRAVECHILD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BRAVECHILD</dc:title>
  <dc:creator>Junge, C.M.M. (Caroline)</dc:creator>
  <cp:lastModifiedBy>Junge, C.M.M. (Caroline)</cp:lastModifiedBy>
  <cp:revision>8</cp:revision>
  <dcterms:created xsi:type="dcterms:W3CDTF">2022-09-13T11:14:27Z</dcterms:created>
  <dcterms:modified xsi:type="dcterms:W3CDTF">2022-09-14T21:12:36Z</dcterms:modified>
</cp:coreProperties>
</file>